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5"/>
  </p:sldMasterIdLst>
  <p:notesMasterIdLst>
    <p:notesMasterId r:id="rId13"/>
  </p:notesMasterIdLst>
  <p:sldIdLst>
    <p:sldId id="305" r:id="rId6"/>
    <p:sldId id="260" r:id="rId7"/>
    <p:sldId id="261" r:id="rId8"/>
    <p:sldId id="297" r:id="rId9"/>
    <p:sldId id="299" r:id="rId10"/>
    <p:sldId id="304" r:id="rId11"/>
    <p:sldId id="29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BAD50A-0672-34D0-F672-6906E86C4E91}" name="Marieke Bakema" initials="MB" userId="S::m.bakema@mboraad.nl::e6eb663c-807e-4239-9fb5-add735fde05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5BD27-D912-448F-96E1-4AA161241F77}" v="147" dt="2024-10-25T13:49:01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72765" autoAdjust="0"/>
  </p:normalViewPr>
  <p:slideViewPr>
    <p:cSldViewPr snapToGrid="0">
      <p:cViewPr varScale="1">
        <p:scale>
          <a:sx n="60" d="100"/>
          <a:sy n="60" d="100"/>
        </p:scale>
        <p:origin x="160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Bakema" userId="e6eb663c-807e-4239-9fb5-add735fde05f" providerId="ADAL" clId="{16F5BD27-D912-448F-96E1-4AA161241F77}"/>
    <pc:docChg chg="custSel addSld delSld modSld sldOrd">
      <pc:chgData name="Marieke Bakema" userId="e6eb663c-807e-4239-9fb5-add735fde05f" providerId="ADAL" clId="{16F5BD27-D912-448F-96E1-4AA161241F77}" dt="2024-10-25T13:50:08.923" v="418" actId="5793"/>
      <pc:docMkLst>
        <pc:docMk/>
      </pc:docMkLst>
      <pc:sldChg chg="del">
        <pc:chgData name="Marieke Bakema" userId="e6eb663c-807e-4239-9fb5-add735fde05f" providerId="ADAL" clId="{16F5BD27-D912-448F-96E1-4AA161241F77}" dt="2024-10-25T13:38:32.791" v="0" actId="2696"/>
        <pc:sldMkLst>
          <pc:docMk/>
          <pc:sldMk cId="4251962765" sldId="256"/>
        </pc:sldMkLst>
      </pc:sldChg>
      <pc:sldChg chg="del">
        <pc:chgData name="Marieke Bakema" userId="e6eb663c-807e-4239-9fb5-add735fde05f" providerId="ADAL" clId="{16F5BD27-D912-448F-96E1-4AA161241F77}" dt="2024-10-25T13:38:39.827" v="1" actId="2696"/>
        <pc:sldMkLst>
          <pc:docMk/>
          <pc:sldMk cId="1660712330" sldId="257"/>
        </pc:sldMkLst>
      </pc:sldChg>
      <pc:sldChg chg="delSp modSp mod modNotesTx">
        <pc:chgData name="Marieke Bakema" userId="e6eb663c-807e-4239-9fb5-add735fde05f" providerId="ADAL" clId="{16F5BD27-D912-448F-96E1-4AA161241F77}" dt="2024-10-25T13:42:00.612" v="109" actId="6549"/>
        <pc:sldMkLst>
          <pc:docMk/>
          <pc:sldMk cId="1742365093" sldId="260"/>
        </pc:sldMkLst>
        <pc:spChg chg="mod">
          <ac:chgData name="Marieke Bakema" userId="e6eb663c-807e-4239-9fb5-add735fde05f" providerId="ADAL" clId="{16F5BD27-D912-448F-96E1-4AA161241F77}" dt="2024-10-25T13:38:56.426" v="21" actId="6549"/>
          <ac:spMkLst>
            <pc:docMk/>
            <pc:sldMk cId="1742365093" sldId="260"/>
            <ac:spMk id="2" creationId="{670BDAF3-6BDC-1E4E-B3F1-6B6BEDEBEF76}"/>
          </ac:spMkLst>
        </pc:spChg>
        <pc:spChg chg="mod">
          <ac:chgData name="Marieke Bakema" userId="e6eb663c-807e-4239-9fb5-add735fde05f" providerId="ADAL" clId="{16F5BD27-D912-448F-96E1-4AA161241F77}" dt="2024-10-25T13:39:35.879" v="26" actId="255"/>
          <ac:spMkLst>
            <pc:docMk/>
            <pc:sldMk cId="1742365093" sldId="260"/>
            <ac:spMk id="3" creationId="{DA6A0715-2EC7-BEA1-9E83-AA877BD60738}"/>
          </ac:spMkLst>
        </pc:spChg>
        <pc:picChg chg="del">
          <ac:chgData name="Marieke Bakema" userId="e6eb663c-807e-4239-9fb5-add735fde05f" providerId="ADAL" clId="{16F5BD27-D912-448F-96E1-4AA161241F77}" dt="2024-10-25T13:38:59.947" v="22" actId="478"/>
          <ac:picMkLst>
            <pc:docMk/>
            <pc:sldMk cId="1742365093" sldId="260"/>
            <ac:picMk id="5" creationId="{6135767B-1FDC-CBC1-7162-32725D5CE348}"/>
          </ac:picMkLst>
        </pc:picChg>
      </pc:sldChg>
      <pc:sldChg chg="addSp delSp modSp mod delAnim modAnim modNotesTx">
        <pc:chgData name="Marieke Bakema" userId="e6eb663c-807e-4239-9fb5-add735fde05f" providerId="ADAL" clId="{16F5BD27-D912-448F-96E1-4AA161241F77}" dt="2024-10-25T13:42:07.530" v="110" actId="6549"/>
        <pc:sldMkLst>
          <pc:docMk/>
          <pc:sldMk cId="4246631106" sldId="261"/>
        </pc:sldMkLst>
        <pc:spChg chg="del">
          <ac:chgData name="Marieke Bakema" userId="e6eb663c-807e-4239-9fb5-add735fde05f" providerId="ADAL" clId="{16F5BD27-D912-448F-96E1-4AA161241F77}" dt="2024-10-25T13:40:01.319" v="27" actId="478"/>
          <ac:spMkLst>
            <pc:docMk/>
            <pc:sldMk cId="4246631106" sldId="261"/>
            <ac:spMk id="2" creationId="{670BDAF3-6BDC-1E4E-B3F1-6B6BEDEBEF76}"/>
          </ac:spMkLst>
        </pc:spChg>
        <pc:spChg chg="mod">
          <ac:chgData name="Marieke Bakema" userId="e6eb663c-807e-4239-9fb5-add735fde05f" providerId="ADAL" clId="{16F5BD27-D912-448F-96E1-4AA161241F77}" dt="2024-10-25T13:40:48.665" v="98" actId="1076"/>
          <ac:spMkLst>
            <pc:docMk/>
            <pc:sldMk cId="4246631106" sldId="261"/>
            <ac:spMk id="6" creationId="{E4997C99-9CD2-CFC2-7A52-E30F9A195C28}"/>
          </ac:spMkLst>
        </pc:spChg>
        <pc:spChg chg="del">
          <ac:chgData name="Marieke Bakema" userId="e6eb663c-807e-4239-9fb5-add735fde05f" providerId="ADAL" clId="{16F5BD27-D912-448F-96E1-4AA161241F77}" dt="2024-10-25T13:40:11.998" v="29" actId="478"/>
          <ac:spMkLst>
            <pc:docMk/>
            <pc:sldMk cId="4246631106" sldId="261"/>
            <ac:spMk id="7" creationId="{69FB6989-F7F8-6A9C-6514-F8601BF74B70}"/>
          </ac:spMkLst>
        </pc:spChg>
        <pc:spChg chg="mod">
          <ac:chgData name="Marieke Bakema" userId="e6eb663c-807e-4239-9fb5-add735fde05f" providerId="ADAL" clId="{16F5BD27-D912-448F-96E1-4AA161241F77}" dt="2024-10-25T13:41:53.699" v="108" actId="5793"/>
          <ac:spMkLst>
            <pc:docMk/>
            <pc:sldMk cId="4246631106" sldId="261"/>
            <ac:spMk id="9" creationId="{044BF530-9CD8-E02B-86BA-24F76F2D6F6A}"/>
          </ac:spMkLst>
        </pc:spChg>
        <pc:spChg chg="del">
          <ac:chgData name="Marieke Bakema" userId="e6eb663c-807e-4239-9fb5-add735fde05f" providerId="ADAL" clId="{16F5BD27-D912-448F-96E1-4AA161241F77}" dt="2024-10-25T13:41:17.950" v="102" actId="478"/>
          <ac:spMkLst>
            <pc:docMk/>
            <pc:sldMk cId="4246631106" sldId="261"/>
            <ac:spMk id="10" creationId="{3052D736-6262-B88A-1B17-00F4221E48D1}"/>
          </ac:spMkLst>
        </pc:spChg>
        <pc:spChg chg="add del mod">
          <ac:chgData name="Marieke Bakema" userId="e6eb663c-807e-4239-9fb5-add735fde05f" providerId="ADAL" clId="{16F5BD27-D912-448F-96E1-4AA161241F77}" dt="2024-10-25T13:40:17.043" v="30" actId="478"/>
          <ac:spMkLst>
            <pc:docMk/>
            <pc:sldMk cId="4246631106" sldId="261"/>
            <ac:spMk id="13" creationId="{5D0C456A-D9E8-F81D-BB51-91CC88F67B6C}"/>
          </ac:spMkLst>
        </pc:spChg>
        <pc:picChg chg="del">
          <ac:chgData name="Marieke Bakema" userId="e6eb663c-807e-4239-9fb5-add735fde05f" providerId="ADAL" clId="{16F5BD27-D912-448F-96E1-4AA161241F77}" dt="2024-10-25T13:40:06.156" v="28" actId="478"/>
          <ac:picMkLst>
            <pc:docMk/>
            <pc:sldMk cId="4246631106" sldId="261"/>
            <ac:picMk id="1026" creationId="{E2A1BFCA-8D0D-1E61-ADE0-76056D49F7C2}"/>
          </ac:picMkLst>
        </pc:picChg>
      </pc:sldChg>
      <pc:sldChg chg="del">
        <pc:chgData name="Marieke Bakema" userId="e6eb663c-807e-4239-9fb5-add735fde05f" providerId="ADAL" clId="{16F5BD27-D912-448F-96E1-4AA161241F77}" dt="2024-10-25T13:49:34.719" v="396" actId="2696"/>
        <pc:sldMkLst>
          <pc:docMk/>
          <pc:sldMk cId="1149722786" sldId="264"/>
        </pc:sldMkLst>
      </pc:sldChg>
      <pc:sldChg chg="del">
        <pc:chgData name="Marieke Bakema" userId="e6eb663c-807e-4239-9fb5-add735fde05f" providerId="ADAL" clId="{16F5BD27-D912-448F-96E1-4AA161241F77}" dt="2024-10-25T13:49:26.407" v="394" actId="2696"/>
        <pc:sldMkLst>
          <pc:docMk/>
          <pc:sldMk cId="2156169931" sldId="275"/>
        </pc:sldMkLst>
      </pc:sldChg>
      <pc:sldChg chg="del">
        <pc:chgData name="Marieke Bakema" userId="e6eb663c-807e-4239-9fb5-add735fde05f" providerId="ADAL" clId="{16F5BD27-D912-448F-96E1-4AA161241F77}" dt="2024-10-25T13:49:31.111" v="395" actId="2696"/>
        <pc:sldMkLst>
          <pc:docMk/>
          <pc:sldMk cId="3370365095" sldId="276"/>
        </pc:sldMkLst>
      </pc:sldChg>
      <pc:sldChg chg="del">
        <pc:chgData name="Marieke Bakema" userId="e6eb663c-807e-4239-9fb5-add735fde05f" providerId="ADAL" clId="{16F5BD27-D912-448F-96E1-4AA161241F77}" dt="2024-10-25T13:42:18.574" v="111" actId="2696"/>
        <pc:sldMkLst>
          <pc:docMk/>
          <pc:sldMk cId="3941086130" sldId="296"/>
        </pc:sldMkLst>
      </pc:sldChg>
      <pc:sldChg chg="delSp modSp mod">
        <pc:chgData name="Marieke Bakema" userId="e6eb663c-807e-4239-9fb5-add735fde05f" providerId="ADAL" clId="{16F5BD27-D912-448F-96E1-4AA161241F77}" dt="2024-10-25T13:44:18.200" v="180" actId="27636"/>
        <pc:sldMkLst>
          <pc:docMk/>
          <pc:sldMk cId="228357920" sldId="297"/>
        </pc:sldMkLst>
        <pc:spChg chg="mod">
          <ac:chgData name="Marieke Bakema" userId="e6eb663c-807e-4239-9fb5-add735fde05f" providerId="ADAL" clId="{16F5BD27-D912-448F-96E1-4AA161241F77}" dt="2024-10-25T13:43:13.793" v="165" actId="1076"/>
          <ac:spMkLst>
            <pc:docMk/>
            <pc:sldMk cId="228357920" sldId="297"/>
            <ac:spMk id="2" creationId="{A10AC35B-3168-AAFC-89D3-368AD368411E}"/>
          </ac:spMkLst>
        </pc:spChg>
        <pc:spChg chg="mod">
          <ac:chgData name="Marieke Bakema" userId="e6eb663c-807e-4239-9fb5-add735fde05f" providerId="ADAL" clId="{16F5BD27-D912-448F-96E1-4AA161241F77}" dt="2024-10-25T13:44:18.200" v="180" actId="27636"/>
          <ac:spMkLst>
            <pc:docMk/>
            <pc:sldMk cId="228357920" sldId="297"/>
            <ac:spMk id="3" creationId="{9B80B276-B8AE-3EF9-1802-B43A5AC70E3F}"/>
          </ac:spMkLst>
        </pc:spChg>
        <pc:picChg chg="mod">
          <ac:chgData name="Marieke Bakema" userId="e6eb663c-807e-4239-9fb5-add735fde05f" providerId="ADAL" clId="{16F5BD27-D912-448F-96E1-4AA161241F77}" dt="2024-10-25T13:42:34.257" v="115" actId="14100"/>
          <ac:picMkLst>
            <pc:docMk/>
            <pc:sldMk cId="228357920" sldId="297"/>
            <ac:picMk id="5" creationId="{11B7304C-2257-C1DA-A2AC-5F82F4557C3B}"/>
          </ac:picMkLst>
        </pc:picChg>
        <pc:picChg chg="del">
          <ac:chgData name="Marieke Bakema" userId="e6eb663c-807e-4239-9fb5-add735fde05f" providerId="ADAL" clId="{16F5BD27-D912-448F-96E1-4AA161241F77}" dt="2024-10-25T13:42:25.618" v="113" actId="478"/>
          <ac:picMkLst>
            <pc:docMk/>
            <pc:sldMk cId="228357920" sldId="297"/>
            <ac:picMk id="21" creationId="{32BE1290-7FC3-92C2-6176-45D47A292899}"/>
          </ac:picMkLst>
        </pc:picChg>
        <pc:picChg chg="del">
          <ac:chgData name="Marieke Bakema" userId="e6eb663c-807e-4239-9fb5-add735fde05f" providerId="ADAL" clId="{16F5BD27-D912-448F-96E1-4AA161241F77}" dt="2024-10-25T13:42:23.603" v="112" actId="478"/>
          <ac:picMkLst>
            <pc:docMk/>
            <pc:sldMk cId="228357920" sldId="297"/>
            <ac:picMk id="27" creationId="{88ABD777-7284-FAFB-52BF-AB16E45EA1BC}"/>
          </ac:picMkLst>
        </pc:picChg>
      </pc:sldChg>
      <pc:sldChg chg="addSp delSp modSp mod">
        <pc:chgData name="Marieke Bakema" userId="e6eb663c-807e-4239-9fb5-add735fde05f" providerId="ADAL" clId="{16F5BD27-D912-448F-96E1-4AA161241F77}" dt="2024-10-25T13:48:09.219" v="335" actId="478"/>
        <pc:sldMkLst>
          <pc:docMk/>
          <pc:sldMk cId="529444213" sldId="298"/>
        </pc:sldMkLst>
        <pc:spChg chg="mod">
          <ac:chgData name="Marieke Bakema" userId="e6eb663c-807e-4239-9fb5-add735fde05f" providerId="ADAL" clId="{16F5BD27-D912-448F-96E1-4AA161241F77}" dt="2024-10-25T13:47:35.312" v="329" actId="20577"/>
          <ac:spMkLst>
            <pc:docMk/>
            <pc:sldMk cId="529444213" sldId="298"/>
            <ac:spMk id="2" creationId="{670BDAF3-6BDC-1E4E-B3F1-6B6BEDEBEF76}"/>
          </ac:spMkLst>
        </pc:spChg>
        <pc:spChg chg="del">
          <ac:chgData name="Marieke Bakema" userId="e6eb663c-807e-4239-9fb5-add735fde05f" providerId="ADAL" clId="{16F5BD27-D912-448F-96E1-4AA161241F77}" dt="2024-10-25T13:47:43.721" v="331" actId="478"/>
          <ac:spMkLst>
            <pc:docMk/>
            <pc:sldMk cId="529444213" sldId="298"/>
            <ac:spMk id="3" creationId="{DA6A0715-2EC7-BEA1-9E83-AA877BD60738}"/>
          </ac:spMkLst>
        </pc:spChg>
        <pc:spChg chg="add del mod">
          <ac:chgData name="Marieke Bakema" userId="e6eb663c-807e-4239-9fb5-add735fde05f" providerId="ADAL" clId="{16F5BD27-D912-448F-96E1-4AA161241F77}" dt="2024-10-25T13:47:45.336" v="332" actId="34307"/>
          <ac:spMkLst>
            <pc:docMk/>
            <pc:sldMk cId="529444213" sldId="298"/>
            <ac:spMk id="8" creationId="{5B8FED5A-B60F-6314-7882-A16713C7D320}"/>
          </ac:spMkLst>
        </pc:spChg>
        <pc:spChg chg="add del mod">
          <ac:chgData name="Marieke Bakema" userId="e6eb663c-807e-4239-9fb5-add735fde05f" providerId="ADAL" clId="{16F5BD27-D912-448F-96E1-4AA161241F77}" dt="2024-10-25T13:48:06.675" v="334" actId="478"/>
          <ac:spMkLst>
            <pc:docMk/>
            <pc:sldMk cId="529444213" sldId="298"/>
            <ac:spMk id="11" creationId="{3D10460C-ACF4-B311-7022-753B8C82C804}"/>
          </ac:spMkLst>
        </pc:spChg>
        <pc:picChg chg="del">
          <ac:chgData name="Marieke Bakema" userId="e6eb663c-807e-4239-9fb5-add735fde05f" providerId="ADAL" clId="{16F5BD27-D912-448F-96E1-4AA161241F77}" dt="2024-10-25T13:47:40.291" v="330" actId="478"/>
          <ac:picMkLst>
            <pc:docMk/>
            <pc:sldMk cId="529444213" sldId="298"/>
            <ac:picMk id="5" creationId="{04711A6F-5E10-D3B8-0E90-96A64FCAEFFE}"/>
          </ac:picMkLst>
        </pc:picChg>
        <pc:picChg chg="del">
          <ac:chgData name="Marieke Bakema" userId="e6eb663c-807e-4239-9fb5-add735fde05f" providerId="ADAL" clId="{16F5BD27-D912-448F-96E1-4AA161241F77}" dt="2024-10-25T13:48:09.219" v="335" actId="478"/>
          <ac:picMkLst>
            <pc:docMk/>
            <pc:sldMk cId="529444213" sldId="298"/>
            <ac:picMk id="6" creationId="{A9AFB78B-5616-86D1-0921-5743A5AB32C8}"/>
          </ac:picMkLst>
        </pc:picChg>
        <pc:picChg chg="add del mod ord">
          <ac:chgData name="Marieke Bakema" userId="e6eb663c-807e-4239-9fb5-add735fde05f" providerId="ADAL" clId="{16F5BD27-D912-448F-96E1-4AA161241F77}" dt="2024-10-25T13:48:01.766" v="333" actId="478"/>
          <ac:picMkLst>
            <pc:docMk/>
            <pc:sldMk cId="529444213" sldId="298"/>
            <ac:picMk id="9" creationId="{A25412D3-5306-606D-CD23-AA85824D966C}"/>
          </ac:picMkLst>
        </pc:picChg>
      </pc:sldChg>
      <pc:sldChg chg="delSp modSp mod ord delAnim">
        <pc:chgData name="Marieke Bakema" userId="e6eb663c-807e-4239-9fb5-add735fde05f" providerId="ADAL" clId="{16F5BD27-D912-448F-96E1-4AA161241F77}" dt="2024-10-25T13:45:50.284" v="254" actId="255"/>
        <pc:sldMkLst>
          <pc:docMk/>
          <pc:sldMk cId="2718891829" sldId="299"/>
        </pc:sldMkLst>
        <pc:spChg chg="mod">
          <ac:chgData name="Marieke Bakema" userId="e6eb663c-807e-4239-9fb5-add735fde05f" providerId="ADAL" clId="{16F5BD27-D912-448F-96E1-4AA161241F77}" dt="2024-10-25T13:45:50.284" v="254" actId="255"/>
          <ac:spMkLst>
            <pc:docMk/>
            <pc:sldMk cId="2718891829" sldId="299"/>
            <ac:spMk id="2" creationId="{670BDAF3-6BDC-1E4E-B3F1-6B6BEDEBEF76}"/>
          </ac:spMkLst>
        </pc:spChg>
        <pc:spChg chg="del">
          <ac:chgData name="Marieke Bakema" userId="e6eb663c-807e-4239-9fb5-add735fde05f" providerId="ADAL" clId="{16F5BD27-D912-448F-96E1-4AA161241F77}" dt="2024-10-25T13:44:33.070" v="184" actId="478"/>
          <ac:spMkLst>
            <pc:docMk/>
            <pc:sldMk cId="2718891829" sldId="299"/>
            <ac:spMk id="3" creationId="{4F6486A6-2D31-12B6-4C6C-41378D5B393C}"/>
          </ac:spMkLst>
        </pc:spChg>
        <pc:spChg chg="del">
          <ac:chgData name="Marieke Bakema" userId="e6eb663c-807e-4239-9fb5-add735fde05f" providerId="ADAL" clId="{16F5BD27-D912-448F-96E1-4AA161241F77}" dt="2024-10-25T13:44:34.101" v="185" actId="478"/>
          <ac:spMkLst>
            <pc:docMk/>
            <pc:sldMk cId="2718891829" sldId="299"/>
            <ac:spMk id="5" creationId="{DEF60B95-032E-8723-6A2D-0FC4F2F39601}"/>
          </ac:spMkLst>
        </pc:spChg>
        <pc:spChg chg="del">
          <ac:chgData name="Marieke Bakema" userId="e6eb663c-807e-4239-9fb5-add735fde05f" providerId="ADAL" clId="{16F5BD27-D912-448F-96E1-4AA161241F77}" dt="2024-10-25T13:44:32.094" v="183" actId="478"/>
          <ac:spMkLst>
            <pc:docMk/>
            <pc:sldMk cId="2718891829" sldId="299"/>
            <ac:spMk id="6" creationId="{E4997C99-9CD2-CFC2-7A52-E30F9A195C28}"/>
          </ac:spMkLst>
        </pc:spChg>
        <pc:spChg chg="del">
          <ac:chgData name="Marieke Bakema" userId="e6eb663c-807e-4239-9fb5-add735fde05f" providerId="ADAL" clId="{16F5BD27-D912-448F-96E1-4AA161241F77}" dt="2024-10-25T13:45:43.245" v="253" actId="478"/>
          <ac:spMkLst>
            <pc:docMk/>
            <pc:sldMk cId="2718891829" sldId="299"/>
            <ac:spMk id="8" creationId="{002CFA16-A044-9CC6-55B8-8F154F0038D3}"/>
          </ac:spMkLst>
        </pc:spChg>
        <pc:spChg chg="del">
          <ac:chgData name="Marieke Bakema" userId="e6eb663c-807e-4239-9fb5-add735fde05f" providerId="ADAL" clId="{16F5BD27-D912-448F-96E1-4AA161241F77}" dt="2024-10-25T13:44:35.306" v="186" actId="478"/>
          <ac:spMkLst>
            <pc:docMk/>
            <pc:sldMk cId="2718891829" sldId="299"/>
            <ac:spMk id="11" creationId="{CC025387-3BF4-80D9-9BF7-91D87B2F3D68}"/>
          </ac:spMkLst>
        </pc:spChg>
        <pc:picChg chg="del">
          <ac:chgData name="Marieke Bakema" userId="e6eb663c-807e-4239-9fb5-add735fde05f" providerId="ADAL" clId="{16F5BD27-D912-448F-96E1-4AA161241F77}" dt="2024-10-25T13:44:36.745" v="187" actId="478"/>
          <ac:picMkLst>
            <pc:docMk/>
            <pc:sldMk cId="2718891829" sldId="299"/>
            <ac:picMk id="1026" creationId="{E2A1BFCA-8D0D-1E61-ADE0-76056D49F7C2}"/>
          </ac:picMkLst>
        </pc:picChg>
      </pc:sldChg>
      <pc:sldChg chg="del">
        <pc:chgData name="Marieke Bakema" userId="e6eb663c-807e-4239-9fb5-add735fde05f" providerId="ADAL" clId="{16F5BD27-D912-448F-96E1-4AA161241F77}" dt="2024-10-25T13:49:14.389" v="391" actId="2696"/>
        <pc:sldMkLst>
          <pc:docMk/>
          <pc:sldMk cId="550738335" sldId="300"/>
        </pc:sldMkLst>
      </pc:sldChg>
      <pc:sldChg chg="del">
        <pc:chgData name="Marieke Bakema" userId="e6eb663c-807e-4239-9fb5-add735fde05f" providerId="ADAL" clId="{16F5BD27-D912-448F-96E1-4AA161241F77}" dt="2024-10-25T13:49:19.230" v="392" actId="2696"/>
        <pc:sldMkLst>
          <pc:docMk/>
          <pc:sldMk cId="1830448519" sldId="301"/>
        </pc:sldMkLst>
      </pc:sldChg>
      <pc:sldChg chg="del">
        <pc:chgData name="Marieke Bakema" userId="e6eb663c-807e-4239-9fb5-add735fde05f" providerId="ADAL" clId="{16F5BD27-D912-448F-96E1-4AA161241F77}" dt="2024-10-25T13:49:23.448" v="393" actId="2696"/>
        <pc:sldMkLst>
          <pc:docMk/>
          <pc:sldMk cId="876790699" sldId="302"/>
        </pc:sldMkLst>
      </pc:sldChg>
      <pc:sldChg chg="del">
        <pc:chgData name="Marieke Bakema" userId="e6eb663c-807e-4239-9fb5-add735fde05f" providerId="ADAL" clId="{16F5BD27-D912-448F-96E1-4AA161241F77}" dt="2024-10-25T13:49:11.208" v="390" actId="2696"/>
        <pc:sldMkLst>
          <pc:docMk/>
          <pc:sldMk cId="802509717" sldId="303"/>
        </pc:sldMkLst>
      </pc:sldChg>
      <pc:sldChg chg="delSp modSp add mod ord delAnim modAnim">
        <pc:chgData name="Marieke Bakema" userId="e6eb663c-807e-4239-9fb5-add735fde05f" providerId="ADAL" clId="{16F5BD27-D912-448F-96E1-4AA161241F77}" dt="2024-10-25T13:47:04.223" v="279"/>
        <pc:sldMkLst>
          <pc:docMk/>
          <pc:sldMk cId="737441397" sldId="304"/>
        </pc:sldMkLst>
        <pc:spChg chg="mod">
          <ac:chgData name="Marieke Bakema" userId="e6eb663c-807e-4239-9fb5-add735fde05f" providerId="ADAL" clId="{16F5BD27-D912-448F-96E1-4AA161241F77}" dt="2024-10-25T13:46:40.098" v="277" actId="14100"/>
          <ac:spMkLst>
            <pc:docMk/>
            <pc:sldMk cId="737441397" sldId="304"/>
            <ac:spMk id="6" creationId="{E4997C99-9CD2-CFC2-7A52-E30F9A195C28}"/>
          </ac:spMkLst>
        </pc:spChg>
        <pc:spChg chg="del">
          <ac:chgData name="Marieke Bakema" userId="e6eb663c-807e-4239-9fb5-add735fde05f" providerId="ADAL" clId="{16F5BD27-D912-448F-96E1-4AA161241F77}" dt="2024-10-25T13:46:43.989" v="278" actId="478"/>
          <ac:spMkLst>
            <pc:docMk/>
            <pc:sldMk cId="737441397" sldId="304"/>
            <ac:spMk id="9" creationId="{044BF530-9CD8-E02B-86BA-24F76F2D6F6A}"/>
          </ac:spMkLst>
        </pc:spChg>
      </pc:sldChg>
      <pc:sldChg chg="addSp delSp modSp mod delAnim modAnim delDesignElem">
        <pc:chgData name="Marieke Bakema" userId="e6eb663c-807e-4239-9fb5-add735fde05f" providerId="ADAL" clId="{16F5BD27-D912-448F-96E1-4AA161241F77}" dt="2024-10-25T13:50:08.923" v="418" actId="5793"/>
        <pc:sldMkLst>
          <pc:docMk/>
          <pc:sldMk cId="1717455188" sldId="305"/>
        </pc:sldMkLst>
        <pc:spChg chg="add mod">
          <ac:chgData name="Marieke Bakema" userId="e6eb663c-807e-4239-9fb5-add735fde05f" providerId="ADAL" clId="{16F5BD27-D912-448F-96E1-4AA161241F77}" dt="2024-10-25T13:50:08.923" v="418" actId="5793"/>
          <ac:spMkLst>
            <pc:docMk/>
            <pc:sldMk cId="1717455188" sldId="305"/>
            <ac:spMk id="3" creationId="{501BDAD8-9394-9763-4E44-ED40A330A6DB}"/>
          </ac:spMkLst>
        </pc:spChg>
        <pc:spChg chg="mod">
          <ac:chgData name="Marieke Bakema" userId="e6eb663c-807e-4239-9fb5-add735fde05f" providerId="ADAL" clId="{16F5BD27-D912-448F-96E1-4AA161241F77}" dt="2024-10-25T13:49:05.889" v="389" actId="1076"/>
          <ac:spMkLst>
            <pc:docMk/>
            <pc:sldMk cId="1717455188" sldId="305"/>
            <ac:spMk id="6" creationId="{E4997C99-9CD2-CFC2-7A52-E30F9A195C28}"/>
          </ac:spMkLst>
        </pc:spChg>
        <pc:spChg chg="del">
          <ac:chgData name="Marieke Bakema" userId="e6eb663c-807e-4239-9fb5-add735fde05f" providerId="ADAL" clId="{16F5BD27-D912-448F-96E1-4AA161241F77}" dt="2024-10-25T13:48:46.065" v="337" actId="478"/>
          <ac:spMkLst>
            <pc:docMk/>
            <pc:sldMk cId="1717455188" sldId="305"/>
            <ac:spMk id="9" creationId="{044BF530-9CD8-E02B-86BA-24F76F2D6F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48DB-88FB-4548-9909-40004E95886A}" type="datetimeFigureOut">
              <a:rPr lang="nl-NL" smtClean="0"/>
              <a:t>25-10-2024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54E0E-231C-4A49-B263-D125F8314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i="1" dirty="0"/>
          </a:p>
          <a:p>
            <a:endParaRPr lang="nl-NL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324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054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i="1" dirty="0"/>
          </a:p>
          <a:p>
            <a:endParaRPr lang="nl-NL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493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874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i="1" dirty="0"/>
          </a:p>
          <a:p>
            <a:r>
              <a:rPr lang="nl-NL" b="1" i="1" dirty="0"/>
              <a:t>Uitleg van de docent: </a:t>
            </a:r>
            <a:r>
              <a:rPr lang="nl-NL" b="0" i="1" dirty="0"/>
              <a:t>Vorige keer heb ik verteld welke oud- leerlingen binnenkort op school komen om met jullie in gesprek te gaan over hun mbo-opleiding of werk. Jullie hebben de vorige keer aangegeven met wie jullie graag in gesprek zouden willen en wat jullie van dit gesprek hopen te leren.</a:t>
            </a:r>
          </a:p>
          <a:p>
            <a:r>
              <a:rPr lang="nl-NL" b="0" i="1" dirty="0"/>
              <a:t>Om je goed voor te bereiden op het gesprek gaan jullie vast vijf vragen bedenken die je zou willen stellen. Jullie doen dit in duo’s</a:t>
            </a:r>
          </a:p>
          <a:p>
            <a:endParaRPr lang="nl-NL" b="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i="1" dirty="0"/>
              <a:t>Uitleg voor de docent: </a:t>
            </a:r>
            <a:r>
              <a:rPr lang="nl-NL" b="0" i="1" dirty="0"/>
              <a:t>Laat op deze sheet de indeling zien of deel de indeling mondeling mee. Vertel het groepje wanneer en waar het gesprek plaatsvindt. De leerlingen die met dezelfde oud-leerling in gesprek gaan bedenken vragen in duo’s.  Deel het werkblad uit dat de leerlingen tijdens de vorige les hebben ingevuld. Ieder duo bedenkt 5 vragen en ze schrijven de vragen op hun werkblad.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="0" i="1" dirty="0"/>
          </a:p>
          <a:p>
            <a:endParaRPr lang="nl-NL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26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i="1" dirty="0"/>
          </a:p>
          <a:p>
            <a:endParaRPr lang="nl-NL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31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i="1" dirty="0"/>
              <a:t>Uitleg docent: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99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9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7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4997C99-9CD2-CFC2-7A52-E30F9A195C28}"/>
              </a:ext>
            </a:extLst>
          </p:cNvPr>
          <p:cNvSpPr txBox="1"/>
          <p:nvPr/>
        </p:nvSpPr>
        <p:spPr>
          <a:xfrm>
            <a:off x="1473427" y="2277668"/>
            <a:ext cx="91258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In gesprek met een oud-leerling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01BDAD8-9394-9763-4E44-ED40A330A6DB}"/>
              </a:ext>
            </a:extLst>
          </p:cNvPr>
          <p:cNvSpPr txBox="1"/>
          <p:nvPr/>
        </p:nvSpPr>
        <p:spPr>
          <a:xfrm>
            <a:off x="1117600" y="4242736"/>
            <a:ext cx="6096000" cy="81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 sz="1800" dirty="0"/>
              <a:t>Namen: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/>
              <a:t>Klas: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1745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38901"/>
            <a:ext cx="10972800" cy="1325563"/>
          </a:xfrm>
        </p:spPr>
        <p:txBody>
          <a:bodyPr/>
          <a:lstStyle/>
          <a:p>
            <a:r>
              <a:rPr lang="nl-NL" dirty="0">
                <a:latin typeface="+mn-lt"/>
              </a:rPr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1033"/>
            <a:ext cx="10972800" cy="40365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Algemene gegevens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Route van de oud-leerling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Obstakels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Tips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Wat is jullie het meest bijgebleven?</a:t>
            </a:r>
          </a:p>
          <a:p>
            <a:r>
              <a:rPr lang="nl-NL" dirty="0"/>
              <a:t>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6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B492FA-F7E7-4C37-A395-EC3426FA8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1D41860-C334-4AEF-B2BB-71CB98CC8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717301"/>
          </a:xfrm>
          <a:custGeom>
            <a:avLst/>
            <a:gdLst>
              <a:gd name="connsiteX0" fmla="*/ 8930642 w 12192000"/>
              <a:gd name="connsiteY0" fmla="*/ 4273734 h 4717301"/>
              <a:gd name="connsiteX1" fmla="*/ 9143134 w 12192000"/>
              <a:gd name="connsiteY1" fmla="*/ 4396362 h 4717301"/>
              <a:gd name="connsiteX2" fmla="*/ 9043549 w 12192000"/>
              <a:gd name="connsiteY2" fmla="*/ 4693978 h 4717301"/>
              <a:gd name="connsiteX3" fmla="*/ 8745984 w 12192000"/>
              <a:gd name="connsiteY3" fmla="*/ 4594249 h 4717301"/>
              <a:gd name="connsiteX4" fmla="*/ 8845568 w 12192000"/>
              <a:gd name="connsiteY4" fmla="*/ 4296634 h 4717301"/>
              <a:gd name="connsiteX5" fmla="*/ 8930642 w 12192000"/>
              <a:gd name="connsiteY5" fmla="*/ 4273734 h 4717301"/>
              <a:gd name="connsiteX6" fmla="*/ 9842642 w 12192000"/>
              <a:gd name="connsiteY6" fmla="*/ 3718743 h 4717301"/>
              <a:gd name="connsiteX7" fmla="*/ 10272210 w 12192000"/>
              <a:gd name="connsiteY7" fmla="*/ 3966645 h 4717301"/>
              <a:gd name="connsiteX8" fmla="*/ 10070896 w 12192000"/>
              <a:gd name="connsiteY8" fmla="*/ 4568292 h 4717301"/>
              <a:gd name="connsiteX9" fmla="*/ 9469346 w 12192000"/>
              <a:gd name="connsiteY9" fmla="*/ 4366686 h 4717301"/>
              <a:gd name="connsiteX10" fmla="*/ 9670660 w 12192000"/>
              <a:gd name="connsiteY10" fmla="*/ 3765038 h 4717301"/>
              <a:gd name="connsiteX11" fmla="*/ 9842642 w 12192000"/>
              <a:gd name="connsiteY11" fmla="*/ 3718743 h 4717301"/>
              <a:gd name="connsiteX12" fmla="*/ 0 w 12192000"/>
              <a:gd name="connsiteY12" fmla="*/ 0 h 4717301"/>
              <a:gd name="connsiteX13" fmla="*/ 12192000 w 12192000"/>
              <a:gd name="connsiteY13" fmla="*/ 0 h 4717301"/>
              <a:gd name="connsiteX14" fmla="*/ 12192000 w 12192000"/>
              <a:gd name="connsiteY14" fmla="*/ 3369891 h 4717301"/>
              <a:gd name="connsiteX15" fmla="*/ 12124015 w 12192000"/>
              <a:gd name="connsiteY15" fmla="*/ 3410713 h 4717301"/>
              <a:gd name="connsiteX16" fmla="*/ 11077457 w 12192000"/>
              <a:gd name="connsiteY16" fmla="*/ 3501725 h 4717301"/>
              <a:gd name="connsiteX17" fmla="*/ 9867246 w 12192000"/>
              <a:gd name="connsiteY17" fmla="*/ 3351592 h 4717301"/>
              <a:gd name="connsiteX18" fmla="*/ 8994802 w 12192000"/>
              <a:gd name="connsiteY18" fmla="*/ 3878378 h 4717301"/>
              <a:gd name="connsiteX19" fmla="*/ 6994655 w 12192000"/>
              <a:gd name="connsiteY19" fmla="*/ 4335637 h 4717301"/>
              <a:gd name="connsiteX20" fmla="*/ 6287534 w 12192000"/>
              <a:gd name="connsiteY20" fmla="*/ 3714199 h 4717301"/>
              <a:gd name="connsiteX21" fmla="*/ 4392596 w 12192000"/>
              <a:gd name="connsiteY21" fmla="*/ 3392344 h 4717301"/>
              <a:gd name="connsiteX22" fmla="*/ 3014500 w 12192000"/>
              <a:gd name="connsiteY22" fmla="*/ 4100222 h 4717301"/>
              <a:gd name="connsiteX23" fmla="*/ 86414 w 12192000"/>
              <a:gd name="connsiteY23" fmla="*/ 3903305 h 4717301"/>
              <a:gd name="connsiteX24" fmla="*/ 0 w 12192000"/>
              <a:gd name="connsiteY24" fmla="*/ 3840566 h 471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92000" h="4717301">
                <a:moveTo>
                  <a:pt x="8930642" y="4273734"/>
                </a:moveTo>
                <a:cubicBezTo>
                  <a:pt x="9016941" y="4268381"/>
                  <a:pt x="9102130" y="4314070"/>
                  <a:pt x="9143134" y="4396362"/>
                </a:cubicBezTo>
                <a:cubicBezTo>
                  <a:pt x="9197806" y="4506087"/>
                  <a:pt x="9153221" y="4639333"/>
                  <a:pt x="9043549" y="4693978"/>
                </a:cubicBezTo>
                <a:cubicBezTo>
                  <a:pt x="8933879" y="4748622"/>
                  <a:pt x="8800655" y="4703973"/>
                  <a:pt x="8745984" y="4594249"/>
                </a:cubicBezTo>
                <a:cubicBezTo>
                  <a:pt x="8691311" y="4484525"/>
                  <a:pt x="8735897" y="4351279"/>
                  <a:pt x="8845568" y="4296634"/>
                </a:cubicBezTo>
                <a:cubicBezTo>
                  <a:pt x="8872986" y="4282973"/>
                  <a:pt x="8901875" y="4275517"/>
                  <a:pt x="8930642" y="4273734"/>
                </a:cubicBezTo>
                <a:close/>
                <a:moveTo>
                  <a:pt x="9842642" y="3718743"/>
                </a:moveTo>
                <a:cubicBezTo>
                  <a:pt x="10017101" y="3707923"/>
                  <a:pt x="10189318" y="3800286"/>
                  <a:pt x="10272210" y="3966645"/>
                </a:cubicBezTo>
                <a:cubicBezTo>
                  <a:pt x="10382732" y="4188458"/>
                  <a:pt x="10292600" y="4457825"/>
                  <a:pt x="10070896" y="4568292"/>
                </a:cubicBezTo>
                <a:cubicBezTo>
                  <a:pt x="9849191" y="4678760"/>
                  <a:pt x="9579867" y="4588498"/>
                  <a:pt x="9469346" y="4366686"/>
                </a:cubicBezTo>
                <a:cubicBezTo>
                  <a:pt x="9358824" y="4144873"/>
                  <a:pt x="9448956" y="3875506"/>
                  <a:pt x="9670660" y="3765038"/>
                </a:cubicBezTo>
                <a:cubicBezTo>
                  <a:pt x="9726087" y="3737421"/>
                  <a:pt x="9784490" y="3722349"/>
                  <a:pt x="9842642" y="37187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369891"/>
                </a:lnTo>
                <a:lnTo>
                  <a:pt x="12124015" y="3410713"/>
                </a:lnTo>
                <a:cubicBezTo>
                  <a:pt x="11792041" y="3581538"/>
                  <a:pt x="11443617" y="3577252"/>
                  <a:pt x="11077457" y="3501725"/>
                </a:cubicBezTo>
                <a:cubicBezTo>
                  <a:pt x="10679189" y="3419860"/>
                  <a:pt x="10271734" y="3358281"/>
                  <a:pt x="9867246" y="3351592"/>
                </a:cubicBezTo>
                <a:cubicBezTo>
                  <a:pt x="9492336" y="3345611"/>
                  <a:pt x="9239136" y="3626329"/>
                  <a:pt x="8994802" y="3878378"/>
                </a:cubicBezTo>
                <a:cubicBezTo>
                  <a:pt x="8385954" y="4506678"/>
                  <a:pt x="7695268" y="4690742"/>
                  <a:pt x="6994655" y="4335637"/>
                </a:cubicBezTo>
                <a:cubicBezTo>
                  <a:pt x="6722938" y="4197922"/>
                  <a:pt x="6494843" y="3948626"/>
                  <a:pt x="6287534" y="3714199"/>
                </a:cubicBezTo>
                <a:cubicBezTo>
                  <a:pt x="5731733" y="3085491"/>
                  <a:pt x="5043559" y="3067499"/>
                  <a:pt x="4392596" y="3392344"/>
                </a:cubicBezTo>
                <a:cubicBezTo>
                  <a:pt x="3930423" y="3623867"/>
                  <a:pt x="3492022" y="3908604"/>
                  <a:pt x="3014500" y="4100222"/>
                </a:cubicBezTo>
                <a:cubicBezTo>
                  <a:pt x="1977820" y="4518409"/>
                  <a:pt x="973242" y="4499486"/>
                  <a:pt x="86414" y="3903305"/>
                </a:cubicBezTo>
                <a:lnTo>
                  <a:pt x="0" y="38405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4997C99-9CD2-CFC2-7A52-E30F9A195C28}"/>
              </a:ext>
            </a:extLst>
          </p:cNvPr>
          <p:cNvSpPr txBox="1"/>
          <p:nvPr/>
        </p:nvSpPr>
        <p:spPr>
          <a:xfrm>
            <a:off x="434601" y="232968"/>
            <a:ext cx="91258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Algemene gegevens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44BF530-9CD8-E02B-86BA-24F76F2D6F6A}"/>
              </a:ext>
            </a:extLst>
          </p:cNvPr>
          <p:cNvSpPr txBox="1"/>
          <p:nvPr/>
        </p:nvSpPr>
        <p:spPr>
          <a:xfrm>
            <a:off x="1294592" y="2060816"/>
            <a:ext cx="9125876" cy="261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 sz="2400" dirty="0"/>
              <a:t>Naam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 sz="2400" dirty="0"/>
              <a:t>Leeftijd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 sz="2400" dirty="0"/>
              <a:t>Land van herkomst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nl-NL" sz="2400" dirty="0"/>
              <a:t>Hoe lang in NL?</a:t>
            </a:r>
          </a:p>
          <a:p>
            <a:pPr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4663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AC35B-3168-AAFC-89D3-368AD3684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650" y="164603"/>
            <a:ext cx="5245099" cy="1219697"/>
          </a:xfrm>
        </p:spPr>
        <p:txBody>
          <a:bodyPr anchor="ctr">
            <a:normAutofit/>
          </a:bodyPr>
          <a:lstStyle/>
          <a:p>
            <a:r>
              <a:rPr lang="nl-NL" sz="4400" dirty="0">
                <a:latin typeface="+mn-lt"/>
                <a:ea typeface="+mn-ea"/>
                <a:cs typeface="+mn-cs"/>
              </a:rPr>
              <a:t>Route oud-leerling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80B276-B8AE-3EF9-1802-B43A5AC70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674" y="1825625"/>
            <a:ext cx="5245099" cy="2800349"/>
          </a:xfrm>
        </p:spPr>
        <p:txBody>
          <a:bodyPr anchor="ctr">
            <a:normAutofit fontScale="92500" lnSpcReduction="10000"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nl-NL" sz="2600" dirty="0"/>
              <a:t>niveau + richting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nl-NL" sz="2600" dirty="0"/>
              <a:t>studieduur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nl-NL" sz="2600" dirty="0"/>
              <a:t>Na het mbo: werken of doorstuderen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nl-NL" sz="2600" dirty="0"/>
              <a:t>Wat doet de oud-leerling nu?</a:t>
            </a:r>
          </a:p>
          <a:p>
            <a:endParaRPr lang="nl-NL" sz="28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1B7304C-2257-C1DA-A2AC-5F82F4557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40641"/>
            <a:ext cx="1003300" cy="71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" y="0"/>
            <a:ext cx="11470341" cy="132794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>
                <a:latin typeface="+mn-lt"/>
              </a:rPr>
              <a:t>Obstakels</a:t>
            </a:r>
            <a:r>
              <a:rPr lang="en-US" dirty="0">
                <a:latin typeface="+mn-lt"/>
              </a:rPr>
              <a:t> (</a:t>
            </a:r>
            <a:r>
              <a:rPr lang="en-US" dirty="0" err="1">
                <a:latin typeface="+mn-lt"/>
              </a:rPr>
              <a:t>welke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moeilijkheden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heeft</a:t>
            </a:r>
            <a:r>
              <a:rPr lang="en-US" dirty="0">
                <a:latin typeface="+mn-lt"/>
              </a:rPr>
              <a:t> de oud-</a:t>
            </a:r>
            <a:r>
              <a:rPr lang="en-US" dirty="0" err="1">
                <a:latin typeface="+mn-lt"/>
              </a:rPr>
              <a:t>leerling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ervaren</a:t>
            </a:r>
            <a:r>
              <a:rPr lang="en-US" dirty="0">
                <a:latin typeface="+mn-lt"/>
              </a:rPr>
              <a:t>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91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6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B492FA-F7E7-4C37-A395-EC3426FA8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1D41860-C334-4AEF-B2BB-71CB98CC8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717301"/>
          </a:xfrm>
          <a:custGeom>
            <a:avLst/>
            <a:gdLst>
              <a:gd name="connsiteX0" fmla="*/ 8930642 w 12192000"/>
              <a:gd name="connsiteY0" fmla="*/ 4273734 h 4717301"/>
              <a:gd name="connsiteX1" fmla="*/ 9143134 w 12192000"/>
              <a:gd name="connsiteY1" fmla="*/ 4396362 h 4717301"/>
              <a:gd name="connsiteX2" fmla="*/ 9043549 w 12192000"/>
              <a:gd name="connsiteY2" fmla="*/ 4693978 h 4717301"/>
              <a:gd name="connsiteX3" fmla="*/ 8745984 w 12192000"/>
              <a:gd name="connsiteY3" fmla="*/ 4594249 h 4717301"/>
              <a:gd name="connsiteX4" fmla="*/ 8845568 w 12192000"/>
              <a:gd name="connsiteY4" fmla="*/ 4296634 h 4717301"/>
              <a:gd name="connsiteX5" fmla="*/ 8930642 w 12192000"/>
              <a:gd name="connsiteY5" fmla="*/ 4273734 h 4717301"/>
              <a:gd name="connsiteX6" fmla="*/ 9842642 w 12192000"/>
              <a:gd name="connsiteY6" fmla="*/ 3718743 h 4717301"/>
              <a:gd name="connsiteX7" fmla="*/ 10272210 w 12192000"/>
              <a:gd name="connsiteY7" fmla="*/ 3966645 h 4717301"/>
              <a:gd name="connsiteX8" fmla="*/ 10070896 w 12192000"/>
              <a:gd name="connsiteY8" fmla="*/ 4568292 h 4717301"/>
              <a:gd name="connsiteX9" fmla="*/ 9469346 w 12192000"/>
              <a:gd name="connsiteY9" fmla="*/ 4366686 h 4717301"/>
              <a:gd name="connsiteX10" fmla="*/ 9670660 w 12192000"/>
              <a:gd name="connsiteY10" fmla="*/ 3765038 h 4717301"/>
              <a:gd name="connsiteX11" fmla="*/ 9842642 w 12192000"/>
              <a:gd name="connsiteY11" fmla="*/ 3718743 h 4717301"/>
              <a:gd name="connsiteX12" fmla="*/ 0 w 12192000"/>
              <a:gd name="connsiteY12" fmla="*/ 0 h 4717301"/>
              <a:gd name="connsiteX13" fmla="*/ 12192000 w 12192000"/>
              <a:gd name="connsiteY13" fmla="*/ 0 h 4717301"/>
              <a:gd name="connsiteX14" fmla="*/ 12192000 w 12192000"/>
              <a:gd name="connsiteY14" fmla="*/ 3369891 h 4717301"/>
              <a:gd name="connsiteX15" fmla="*/ 12124015 w 12192000"/>
              <a:gd name="connsiteY15" fmla="*/ 3410713 h 4717301"/>
              <a:gd name="connsiteX16" fmla="*/ 11077457 w 12192000"/>
              <a:gd name="connsiteY16" fmla="*/ 3501725 h 4717301"/>
              <a:gd name="connsiteX17" fmla="*/ 9867246 w 12192000"/>
              <a:gd name="connsiteY17" fmla="*/ 3351592 h 4717301"/>
              <a:gd name="connsiteX18" fmla="*/ 8994802 w 12192000"/>
              <a:gd name="connsiteY18" fmla="*/ 3878378 h 4717301"/>
              <a:gd name="connsiteX19" fmla="*/ 6994655 w 12192000"/>
              <a:gd name="connsiteY19" fmla="*/ 4335637 h 4717301"/>
              <a:gd name="connsiteX20" fmla="*/ 6287534 w 12192000"/>
              <a:gd name="connsiteY20" fmla="*/ 3714199 h 4717301"/>
              <a:gd name="connsiteX21" fmla="*/ 4392596 w 12192000"/>
              <a:gd name="connsiteY21" fmla="*/ 3392344 h 4717301"/>
              <a:gd name="connsiteX22" fmla="*/ 3014500 w 12192000"/>
              <a:gd name="connsiteY22" fmla="*/ 4100222 h 4717301"/>
              <a:gd name="connsiteX23" fmla="*/ 86414 w 12192000"/>
              <a:gd name="connsiteY23" fmla="*/ 3903305 h 4717301"/>
              <a:gd name="connsiteX24" fmla="*/ 0 w 12192000"/>
              <a:gd name="connsiteY24" fmla="*/ 3840566 h 471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92000" h="4717301">
                <a:moveTo>
                  <a:pt x="8930642" y="4273734"/>
                </a:moveTo>
                <a:cubicBezTo>
                  <a:pt x="9016941" y="4268381"/>
                  <a:pt x="9102130" y="4314070"/>
                  <a:pt x="9143134" y="4396362"/>
                </a:cubicBezTo>
                <a:cubicBezTo>
                  <a:pt x="9197806" y="4506087"/>
                  <a:pt x="9153221" y="4639333"/>
                  <a:pt x="9043549" y="4693978"/>
                </a:cubicBezTo>
                <a:cubicBezTo>
                  <a:pt x="8933879" y="4748622"/>
                  <a:pt x="8800655" y="4703973"/>
                  <a:pt x="8745984" y="4594249"/>
                </a:cubicBezTo>
                <a:cubicBezTo>
                  <a:pt x="8691311" y="4484525"/>
                  <a:pt x="8735897" y="4351279"/>
                  <a:pt x="8845568" y="4296634"/>
                </a:cubicBezTo>
                <a:cubicBezTo>
                  <a:pt x="8872986" y="4282973"/>
                  <a:pt x="8901875" y="4275517"/>
                  <a:pt x="8930642" y="4273734"/>
                </a:cubicBezTo>
                <a:close/>
                <a:moveTo>
                  <a:pt x="9842642" y="3718743"/>
                </a:moveTo>
                <a:cubicBezTo>
                  <a:pt x="10017101" y="3707923"/>
                  <a:pt x="10189318" y="3800286"/>
                  <a:pt x="10272210" y="3966645"/>
                </a:cubicBezTo>
                <a:cubicBezTo>
                  <a:pt x="10382732" y="4188458"/>
                  <a:pt x="10292600" y="4457825"/>
                  <a:pt x="10070896" y="4568292"/>
                </a:cubicBezTo>
                <a:cubicBezTo>
                  <a:pt x="9849191" y="4678760"/>
                  <a:pt x="9579867" y="4588498"/>
                  <a:pt x="9469346" y="4366686"/>
                </a:cubicBezTo>
                <a:cubicBezTo>
                  <a:pt x="9358824" y="4144873"/>
                  <a:pt x="9448956" y="3875506"/>
                  <a:pt x="9670660" y="3765038"/>
                </a:cubicBezTo>
                <a:cubicBezTo>
                  <a:pt x="9726087" y="3737421"/>
                  <a:pt x="9784490" y="3722349"/>
                  <a:pt x="9842642" y="37187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369891"/>
                </a:lnTo>
                <a:lnTo>
                  <a:pt x="12124015" y="3410713"/>
                </a:lnTo>
                <a:cubicBezTo>
                  <a:pt x="11792041" y="3581538"/>
                  <a:pt x="11443617" y="3577252"/>
                  <a:pt x="11077457" y="3501725"/>
                </a:cubicBezTo>
                <a:cubicBezTo>
                  <a:pt x="10679189" y="3419860"/>
                  <a:pt x="10271734" y="3358281"/>
                  <a:pt x="9867246" y="3351592"/>
                </a:cubicBezTo>
                <a:cubicBezTo>
                  <a:pt x="9492336" y="3345611"/>
                  <a:pt x="9239136" y="3626329"/>
                  <a:pt x="8994802" y="3878378"/>
                </a:cubicBezTo>
                <a:cubicBezTo>
                  <a:pt x="8385954" y="4506678"/>
                  <a:pt x="7695268" y="4690742"/>
                  <a:pt x="6994655" y="4335637"/>
                </a:cubicBezTo>
                <a:cubicBezTo>
                  <a:pt x="6722938" y="4197922"/>
                  <a:pt x="6494843" y="3948626"/>
                  <a:pt x="6287534" y="3714199"/>
                </a:cubicBezTo>
                <a:cubicBezTo>
                  <a:pt x="5731733" y="3085491"/>
                  <a:pt x="5043559" y="3067499"/>
                  <a:pt x="4392596" y="3392344"/>
                </a:cubicBezTo>
                <a:cubicBezTo>
                  <a:pt x="3930423" y="3623867"/>
                  <a:pt x="3492022" y="3908604"/>
                  <a:pt x="3014500" y="4100222"/>
                </a:cubicBezTo>
                <a:cubicBezTo>
                  <a:pt x="1977820" y="4518409"/>
                  <a:pt x="973242" y="4499486"/>
                  <a:pt x="86414" y="3903305"/>
                </a:cubicBezTo>
                <a:lnTo>
                  <a:pt x="0" y="38405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4997C99-9CD2-CFC2-7A52-E30F9A195C28}"/>
              </a:ext>
            </a:extLst>
          </p:cNvPr>
          <p:cNvSpPr txBox="1"/>
          <p:nvPr/>
        </p:nvSpPr>
        <p:spPr>
          <a:xfrm>
            <a:off x="434600" y="232968"/>
            <a:ext cx="115922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Tips (welke tips heeft de oud-leerling voor de huidige ISK-leerlingen?)</a:t>
            </a:r>
          </a:p>
        </p:txBody>
      </p:sp>
    </p:spTree>
    <p:extLst>
      <p:ext uri="{BB962C8B-B14F-4D97-AF65-F5344CB8AC3E}">
        <p14:creationId xmlns:p14="http://schemas.microsoft.com/office/powerpoint/2010/main" val="73744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>
                <a:latin typeface="+mn-lt"/>
              </a:rPr>
              <a:t>Wat is jullie het meest bijgebleven?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44213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9094ed71-ad37-40d4-b95a-d4271a6f83fc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4DE0223BBD64DA880C2297F0A87F3" ma:contentTypeVersion="16" ma:contentTypeDescription="Een nieuw document maken." ma:contentTypeScope="" ma:versionID="202438cd67cc51390d56b6d0062bc41e">
  <xsd:schema xmlns:xsd="http://www.w3.org/2001/XMLSchema" xmlns:xs="http://www.w3.org/2001/XMLSchema" xmlns:p="http://schemas.microsoft.com/office/2006/metadata/properties" xmlns:ns2="0b957a39-1f62-4cef-935a-f664fa9bc04c" xmlns:ns3="9281fe5b-abce-4aec-9403-dcdb2cb047d7" targetNamespace="http://schemas.microsoft.com/office/2006/metadata/properties" ma:root="true" ma:fieldsID="e649403ed0d3051de693bf68e828b1e0" ns2:_="" ns3:_="">
    <xsd:import namespace="0b957a39-1f62-4cef-935a-f664fa9bc04c"/>
    <xsd:import namespace="9281fe5b-abce-4aec-9403-dcdb2cb047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57a39-1f62-4cef-935a-f664fa9bc0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9094ed71-ad37-40d4-b95a-d4271a6f83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1fe5b-abce-4aec-9403-dcdb2cb04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12e56c-6e5c-4bee-b13a-1b778d3e41a7}" ma:internalName="TaxCatchAll" ma:showField="CatchAllData" ma:web="9281fe5b-abce-4aec-9403-dcdb2cb04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57a39-1f62-4cef-935a-f664fa9bc04c">
      <Terms xmlns="http://schemas.microsoft.com/office/infopath/2007/PartnerControls"/>
    </lcf76f155ced4ddcb4097134ff3c332f>
    <TaxCatchAll xmlns="9281fe5b-abce-4aec-9403-dcdb2cb047d7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AB48EE-32A4-4F94-9610-1E6852B421D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22CC6BE-1931-49FF-968D-39413DDC6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957a39-1f62-4cef-935a-f664fa9bc04c"/>
    <ds:schemaRef ds:uri="9281fe5b-abce-4aec-9403-dcdb2cb04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3DB6D7-5297-4F17-9A34-6624711B21AC}">
  <ds:schemaRefs>
    <ds:schemaRef ds:uri="0b957a39-1f62-4cef-935a-f664fa9bc04c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9281fe5b-abce-4aec-9403-dcdb2cb047d7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14F8FE9-7A58-4132-8A7B-640F61BF6B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5438</TotalTime>
  <Words>247</Words>
  <Application>Microsoft Office PowerPoint</Application>
  <PresentationFormat>Breedbeeld</PresentationFormat>
  <Paragraphs>37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Aptos</vt:lpstr>
      <vt:lpstr>Arial</vt:lpstr>
      <vt:lpstr>Avenir Next LT Pro</vt:lpstr>
      <vt:lpstr>Posterama</vt:lpstr>
      <vt:lpstr>SplashVTI</vt:lpstr>
      <vt:lpstr>PowerPoint-presentatie</vt:lpstr>
      <vt:lpstr>Inhoud</vt:lpstr>
      <vt:lpstr>PowerPoint-presentatie</vt:lpstr>
      <vt:lpstr>Route oud-leerling</vt:lpstr>
      <vt:lpstr>Obstakels (welke moeilijkheden heeft de oud-leerling ervaren?</vt:lpstr>
      <vt:lpstr>PowerPoint-presentatie</vt:lpstr>
      <vt:lpstr>Wat is jullie het meest bijgebleven?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 Zijffers</dc:creator>
  <cp:lastModifiedBy>Marieke Bakema</cp:lastModifiedBy>
  <cp:revision>3</cp:revision>
  <dcterms:created xsi:type="dcterms:W3CDTF">2024-09-24T10:43:43Z</dcterms:created>
  <dcterms:modified xsi:type="dcterms:W3CDTF">2024-10-25T13:50:09Z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0x0101009724DE0223BBD64DA880C2297F0A87F3</vt:lpwstr>
  </property>
  <property fmtid="{D5CDD505-2E9C-101B-9397-08002B2CF9AE}" pid="3" name="MediaServiceImageTags">
    <vt:lpwstr/>
  </property>
</Properties>
</file>