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5"/>
  </p:sldMasterIdLst>
  <p:notesMasterIdLst>
    <p:notesMasterId r:id="rId21"/>
  </p:notesMasterIdLst>
  <p:sldIdLst>
    <p:sldId id="256" r:id="rId6"/>
    <p:sldId id="257" r:id="rId7"/>
    <p:sldId id="260" r:id="rId8"/>
    <p:sldId id="261" r:id="rId9"/>
    <p:sldId id="296" r:id="rId10"/>
    <p:sldId id="297" r:id="rId11"/>
    <p:sldId id="298" r:id="rId12"/>
    <p:sldId id="303" r:id="rId13"/>
    <p:sldId id="299" r:id="rId14"/>
    <p:sldId id="300" r:id="rId15"/>
    <p:sldId id="301" r:id="rId16"/>
    <p:sldId id="302" r:id="rId17"/>
    <p:sldId id="275" r:id="rId18"/>
    <p:sldId id="276" r:id="rId19"/>
    <p:sldId id="264"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9BAD50A-0672-34D0-F672-6906E86C4E91}" name="Marieke Bakema" initials="MB" userId="S::m.bakema@mboraad.nl::e6eb663c-807e-4239-9fb5-add735fde05f"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0A4BE7-DF0B-49B6-9D35-C69D0499FA08}" v="4442" dt="2024-10-25T13:30:25.4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3" autoAdjust="0"/>
    <p:restoredTop sz="72765" autoAdjust="0"/>
  </p:normalViewPr>
  <p:slideViewPr>
    <p:cSldViewPr snapToGrid="0">
      <p:cViewPr varScale="1">
        <p:scale>
          <a:sx n="57" d="100"/>
          <a:sy n="57" d="100"/>
        </p:scale>
        <p:origin x="173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Bakema" userId="e6eb663c-807e-4239-9fb5-add735fde05f" providerId="ADAL" clId="{FB0A4BE7-DF0B-49B6-9D35-C69D0499FA08}"/>
    <pc:docChg chg="undo custSel addSld delSld modSld sldOrd">
      <pc:chgData name="Marieke Bakema" userId="e6eb663c-807e-4239-9fb5-add735fde05f" providerId="ADAL" clId="{FB0A4BE7-DF0B-49B6-9D35-C69D0499FA08}" dt="2024-10-25T13:31:00.133" v="9230" actId="20577"/>
      <pc:docMkLst>
        <pc:docMk/>
      </pc:docMkLst>
      <pc:sldChg chg="modSp mod">
        <pc:chgData name="Marieke Bakema" userId="e6eb663c-807e-4239-9fb5-add735fde05f" providerId="ADAL" clId="{FB0A4BE7-DF0B-49B6-9D35-C69D0499FA08}" dt="2024-10-25T11:43:03.880" v="3988" actId="20577"/>
        <pc:sldMkLst>
          <pc:docMk/>
          <pc:sldMk cId="4251962765" sldId="256"/>
        </pc:sldMkLst>
        <pc:spChg chg="mod">
          <ac:chgData name="Marieke Bakema" userId="e6eb663c-807e-4239-9fb5-add735fde05f" providerId="ADAL" clId="{FB0A4BE7-DF0B-49B6-9D35-C69D0499FA08}" dt="2024-10-25T09:24:52.724" v="64" actId="6549"/>
          <ac:spMkLst>
            <pc:docMk/>
            <pc:sldMk cId="4251962765" sldId="256"/>
            <ac:spMk id="2" creationId="{A10AC35B-3168-AAFC-89D3-368AD368411E}"/>
          </ac:spMkLst>
        </pc:spChg>
        <pc:spChg chg="mod">
          <ac:chgData name="Marieke Bakema" userId="e6eb663c-807e-4239-9fb5-add735fde05f" providerId="ADAL" clId="{FB0A4BE7-DF0B-49B6-9D35-C69D0499FA08}" dt="2024-10-25T11:43:03.880" v="3988" actId="20577"/>
          <ac:spMkLst>
            <pc:docMk/>
            <pc:sldMk cId="4251962765" sldId="256"/>
            <ac:spMk id="3" creationId="{9B80B276-B8AE-3EF9-1802-B43A5AC70E3F}"/>
          </ac:spMkLst>
        </pc:spChg>
      </pc:sldChg>
      <pc:sldChg chg="modSp mod modNotesTx">
        <pc:chgData name="Marieke Bakema" userId="e6eb663c-807e-4239-9fb5-add735fde05f" providerId="ADAL" clId="{FB0A4BE7-DF0B-49B6-9D35-C69D0499FA08}" dt="2024-10-25T13:28:50.823" v="9185" actId="6549"/>
        <pc:sldMkLst>
          <pc:docMk/>
          <pc:sldMk cId="1660712330" sldId="257"/>
        </pc:sldMkLst>
        <pc:spChg chg="mod">
          <ac:chgData name="Marieke Bakema" userId="e6eb663c-807e-4239-9fb5-add735fde05f" providerId="ADAL" clId="{FB0A4BE7-DF0B-49B6-9D35-C69D0499FA08}" dt="2024-10-25T13:28:50.823" v="9185" actId="6549"/>
          <ac:spMkLst>
            <pc:docMk/>
            <pc:sldMk cId="1660712330" sldId="257"/>
            <ac:spMk id="3" creationId="{DA6A0715-2EC7-BEA1-9E83-AA877BD60738}"/>
          </ac:spMkLst>
        </pc:spChg>
        <pc:picChg chg="mod">
          <ac:chgData name="Marieke Bakema" userId="e6eb663c-807e-4239-9fb5-add735fde05f" providerId="ADAL" clId="{FB0A4BE7-DF0B-49B6-9D35-C69D0499FA08}" dt="2024-10-25T10:09:23.316" v="3451" actId="14100"/>
          <ac:picMkLst>
            <pc:docMk/>
            <pc:sldMk cId="1660712330" sldId="257"/>
            <ac:picMk id="5" creationId="{04711A6F-5E10-D3B8-0E90-96A64FCAEFFE}"/>
          </ac:picMkLst>
        </pc:picChg>
      </pc:sldChg>
      <pc:sldChg chg="modSp mod">
        <pc:chgData name="Marieke Bakema" userId="e6eb663c-807e-4239-9fb5-add735fde05f" providerId="ADAL" clId="{FB0A4BE7-DF0B-49B6-9D35-C69D0499FA08}" dt="2024-10-25T13:31:00.133" v="9230" actId="20577"/>
        <pc:sldMkLst>
          <pc:docMk/>
          <pc:sldMk cId="1742365093" sldId="260"/>
        </pc:sldMkLst>
        <pc:spChg chg="mod">
          <ac:chgData name="Marieke Bakema" userId="e6eb663c-807e-4239-9fb5-add735fde05f" providerId="ADAL" clId="{FB0A4BE7-DF0B-49B6-9D35-C69D0499FA08}" dt="2024-10-25T13:31:00.133" v="9230" actId="20577"/>
          <ac:spMkLst>
            <pc:docMk/>
            <pc:sldMk cId="1742365093" sldId="260"/>
            <ac:spMk id="3" creationId="{DA6A0715-2EC7-BEA1-9E83-AA877BD60738}"/>
          </ac:spMkLst>
        </pc:spChg>
      </pc:sldChg>
      <pc:sldChg chg="addSp delSp modSp mod modAnim modNotesTx">
        <pc:chgData name="Marieke Bakema" userId="e6eb663c-807e-4239-9fb5-add735fde05f" providerId="ADAL" clId="{FB0A4BE7-DF0B-49B6-9D35-C69D0499FA08}" dt="2024-10-25T10:28:19.403" v="3936" actId="20577"/>
        <pc:sldMkLst>
          <pc:docMk/>
          <pc:sldMk cId="4246631106" sldId="261"/>
        </pc:sldMkLst>
        <pc:spChg chg="mod">
          <ac:chgData name="Marieke Bakema" userId="e6eb663c-807e-4239-9fb5-add735fde05f" providerId="ADAL" clId="{FB0A4BE7-DF0B-49B6-9D35-C69D0499FA08}" dt="2024-10-25T09:52:25.509" v="2304" actId="14100"/>
          <ac:spMkLst>
            <pc:docMk/>
            <pc:sldMk cId="4246631106" sldId="261"/>
            <ac:spMk id="2" creationId="{670BDAF3-6BDC-1E4E-B3F1-6B6BEDEBEF76}"/>
          </ac:spMkLst>
        </pc:spChg>
        <pc:spChg chg="add del">
          <ac:chgData name="Marieke Bakema" userId="e6eb663c-807e-4239-9fb5-add735fde05f" providerId="ADAL" clId="{FB0A4BE7-DF0B-49B6-9D35-C69D0499FA08}" dt="2024-10-25T09:52:56.166" v="2306" actId="22"/>
          <ac:spMkLst>
            <pc:docMk/>
            <pc:sldMk cId="4246631106" sldId="261"/>
            <ac:spMk id="5" creationId="{4B407171-F7FB-BA18-D804-733ECFC28462}"/>
          </ac:spMkLst>
        </pc:spChg>
        <pc:spChg chg="add mod">
          <ac:chgData name="Marieke Bakema" userId="e6eb663c-807e-4239-9fb5-add735fde05f" providerId="ADAL" clId="{FB0A4BE7-DF0B-49B6-9D35-C69D0499FA08}" dt="2024-10-25T09:54:05.226" v="2391" actId="1076"/>
          <ac:spMkLst>
            <pc:docMk/>
            <pc:sldMk cId="4246631106" sldId="261"/>
            <ac:spMk id="6" creationId="{E4997C99-9CD2-CFC2-7A52-E30F9A195C28}"/>
          </ac:spMkLst>
        </pc:spChg>
        <pc:spChg chg="add mod">
          <ac:chgData name="Marieke Bakema" userId="e6eb663c-807e-4239-9fb5-add735fde05f" providerId="ADAL" clId="{FB0A4BE7-DF0B-49B6-9D35-C69D0499FA08}" dt="2024-10-25T09:54:17.266" v="2395" actId="20577"/>
          <ac:spMkLst>
            <pc:docMk/>
            <pc:sldMk cId="4246631106" sldId="261"/>
            <ac:spMk id="7" creationId="{69FB6989-F7F8-6A9C-6514-F8601BF74B70}"/>
          </ac:spMkLst>
        </pc:spChg>
        <pc:spChg chg="add mod">
          <ac:chgData name="Marieke Bakema" userId="e6eb663c-807e-4239-9fb5-add735fde05f" providerId="ADAL" clId="{FB0A4BE7-DF0B-49B6-9D35-C69D0499FA08}" dt="2024-10-25T09:54:32.145" v="2399" actId="20577"/>
          <ac:spMkLst>
            <pc:docMk/>
            <pc:sldMk cId="4246631106" sldId="261"/>
            <ac:spMk id="9" creationId="{044BF530-9CD8-E02B-86BA-24F76F2D6F6A}"/>
          </ac:spMkLst>
        </pc:spChg>
        <pc:spChg chg="add mod">
          <ac:chgData name="Marieke Bakema" userId="e6eb663c-807e-4239-9fb5-add735fde05f" providerId="ADAL" clId="{FB0A4BE7-DF0B-49B6-9D35-C69D0499FA08}" dt="2024-10-25T09:54:47.698" v="2403" actId="20577"/>
          <ac:spMkLst>
            <pc:docMk/>
            <pc:sldMk cId="4246631106" sldId="261"/>
            <ac:spMk id="10" creationId="{3052D736-6262-B88A-1B17-00F4221E48D1}"/>
          </ac:spMkLst>
        </pc:spChg>
        <pc:picChg chg="del">
          <ac:chgData name="Marieke Bakema" userId="e6eb663c-807e-4239-9fb5-add735fde05f" providerId="ADAL" clId="{FB0A4BE7-DF0B-49B6-9D35-C69D0499FA08}" dt="2024-10-25T09:32:32.374" v="612" actId="478"/>
          <ac:picMkLst>
            <pc:docMk/>
            <pc:sldMk cId="4246631106" sldId="261"/>
            <ac:picMk id="8" creationId="{E0BDAF7B-0183-3340-C49A-15B3E3F75137}"/>
          </ac:picMkLst>
        </pc:picChg>
        <pc:picChg chg="add mod">
          <ac:chgData name="Marieke Bakema" userId="e6eb663c-807e-4239-9fb5-add735fde05f" providerId="ADAL" clId="{FB0A4BE7-DF0B-49B6-9D35-C69D0499FA08}" dt="2024-10-25T10:01:10.937" v="3070" actId="14100"/>
          <ac:picMkLst>
            <pc:docMk/>
            <pc:sldMk cId="4246631106" sldId="261"/>
            <ac:picMk id="1026" creationId="{E2A1BFCA-8D0D-1E61-ADE0-76056D49F7C2}"/>
          </ac:picMkLst>
        </pc:picChg>
      </pc:sldChg>
      <pc:sldChg chg="del">
        <pc:chgData name="Marieke Bakema" userId="e6eb663c-807e-4239-9fb5-add735fde05f" providerId="ADAL" clId="{FB0A4BE7-DF0B-49B6-9D35-C69D0499FA08}" dt="2024-10-25T10:23:43.733" v="3723" actId="2696"/>
        <pc:sldMkLst>
          <pc:docMk/>
          <pc:sldMk cId="4176754181" sldId="262"/>
        </pc:sldMkLst>
      </pc:sldChg>
      <pc:sldChg chg="del">
        <pc:chgData name="Marieke Bakema" userId="e6eb663c-807e-4239-9fb5-add735fde05f" providerId="ADAL" clId="{FB0A4BE7-DF0B-49B6-9D35-C69D0499FA08}" dt="2024-10-25T11:43:44.999" v="4033" actId="2696"/>
        <pc:sldMkLst>
          <pc:docMk/>
          <pc:sldMk cId="1062561097" sldId="263"/>
        </pc:sldMkLst>
      </pc:sldChg>
      <pc:sldChg chg="modNotesTx">
        <pc:chgData name="Marieke Bakema" userId="e6eb663c-807e-4239-9fb5-add735fde05f" providerId="ADAL" clId="{FB0A4BE7-DF0B-49B6-9D35-C69D0499FA08}" dt="2024-10-25T13:25:27.643" v="9105" actId="20577"/>
        <pc:sldMkLst>
          <pc:docMk/>
          <pc:sldMk cId="1149722786" sldId="264"/>
        </pc:sldMkLst>
      </pc:sldChg>
      <pc:sldChg chg="del ord">
        <pc:chgData name="Marieke Bakema" userId="e6eb663c-807e-4239-9fb5-add735fde05f" providerId="ADAL" clId="{FB0A4BE7-DF0B-49B6-9D35-C69D0499FA08}" dt="2024-10-25T12:38:16.159" v="5773" actId="2696"/>
        <pc:sldMkLst>
          <pc:docMk/>
          <pc:sldMk cId="1353378464" sldId="264"/>
        </pc:sldMkLst>
      </pc:sldChg>
      <pc:sldChg chg="del">
        <pc:chgData name="Marieke Bakema" userId="e6eb663c-807e-4239-9fb5-add735fde05f" providerId="ADAL" clId="{FB0A4BE7-DF0B-49B6-9D35-C69D0499FA08}" dt="2024-10-25T10:23:48.047" v="3724" actId="2696"/>
        <pc:sldMkLst>
          <pc:docMk/>
          <pc:sldMk cId="3114949034" sldId="265"/>
        </pc:sldMkLst>
      </pc:sldChg>
      <pc:sldChg chg="del">
        <pc:chgData name="Marieke Bakema" userId="e6eb663c-807e-4239-9fb5-add735fde05f" providerId="ADAL" clId="{FB0A4BE7-DF0B-49B6-9D35-C69D0499FA08}" dt="2024-10-25T10:24:11.736" v="3725" actId="2696"/>
        <pc:sldMkLst>
          <pc:docMk/>
          <pc:sldMk cId="1546496309" sldId="266"/>
        </pc:sldMkLst>
      </pc:sldChg>
      <pc:sldChg chg="del">
        <pc:chgData name="Marieke Bakema" userId="e6eb663c-807e-4239-9fb5-add735fde05f" providerId="ADAL" clId="{FB0A4BE7-DF0B-49B6-9D35-C69D0499FA08}" dt="2024-10-25T13:24:29.997" v="8910" actId="2696"/>
        <pc:sldMkLst>
          <pc:docMk/>
          <pc:sldMk cId="835022011" sldId="267"/>
        </pc:sldMkLst>
      </pc:sldChg>
      <pc:sldChg chg="del">
        <pc:chgData name="Marieke Bakema" userId="e6eb663c-807e-4239-9fb5-add735fde05f" providerId="ADAL" clId="{FB0A4BE7-DF0B-49B6-9D35-C69D0499FA08}" dt="2024-10-25T11:43:47.711" v="4034" actId="2696"/>
        <pc:sldMkLst>
          <pc:docMk/>
          <pc:sldMk cId="243415565" sldId="268"/>
        </pc:sldMkLst>
      </pc:sldChg>
      <pc:sldChg chg="modSp del mod ord">
        <pc:chgData name="Marieke Bakema" userId="e6eb663c-807e-4239-9fb5-add735fde05f" providerId="ADAL" clId="{FB0A4BE7-DF0B-49B6-9D35-C69D0499FA08}" dt="2024-10-25T13:16:39.660" v="7869" actId="2696"/>
        <pc:sldMkLst>
          <pc:docMk/>
          <pc:sldMk cId="7657782" sldId="269"/>
        </pc:sldMkLst>
        <pc:spChg chg="mod">
          <ac:chgData name="Marieke Bakema" userId="e6eb663c-807e-4239-9fb5-add735fde05f" providerId="ADAL" clId="{FB0A4BE7-DF0B-49B6-9D35-C69D0499FA08}" dt="2024-10-25T13:16:31.063" v="7868" actId="27636"/>
          <ac:spMkLst>
            <pc:docMk/>
            <pc:sldMk cId="7657782" sldId="269"/>
            <ac:spMk id="2" creationId="{670BDAF3-6BDC-1E4E-B3F1-6B6BEDEBEF76}"/>
          </ac:spMkLst>
        </pc:spChg>
      </pc:sldChg>
      <pc:sldChg chg="del">
        <pc:chgData name="Marieke Bakema" userId="e6eb663c-807e-4239-9fb5-add735fde05f" providerId="ADAL" clId="{FB0A4BE7-DF0B-49B6-9D35-C69D0499FA08}" dt="2024-10-25T13:24:04.681" v="8908" actId="2696"/>
        <pc:sldMkLst>
          <pc:docMk/>
          <pc:sldMk cId="3557204582" sldId="270"/>
        </pc:sldMkLst>
      </pc:sldChg>
      <pc:sldChg chg="del">
        <pc:chgData name="Marieke Bakema" userId="e6eb663c-807e-4239-9fb5-add735fde05f" providerId="ADAL" clId="{FB0A4BE7-DF0B-49B6-9D35-C69D0499FA08}" dt="2024-10-25T13:24:07.414" v="8909" actId="2696"/>
        <pc:sldMkLst>
          <pc:docMk/>
          <pc:sldMk cId="1286864741" sldId="271"/>
        </pc:sldMkLst>
      </pc:sldChg>
      <pc:sldChg chg="del">
        <pc:chgData name="Marieke Bakema" userId="e6eb663c-807e-4239-9fb5-add735fde05f" providerId="ADAL" clId="{FB0A4BE7-DF0B-49B6-9D35-C69D0499FA08}" dt="2024-10-25T13:24:29.997" v="8910" actId="2696"/>
        <pc:sldMkLst>
          <pc:docMk/>
          <pc:sldMk cId="153998567" sldId="272"/>
        </pc:sldMkLst>
      </pc:sldChg>
      <pc:sldChg chg="del">
        <pc:chgData name="Marieke Bakema" userId="e6eb663c-807e-4239-9fb5-add735fde05f" providerId="ADAL" clId="{FB0A4BE7-DF0B-49B6-9D35-C69D0499FA08}" dt="2024-10-25T11:42:22.490" v="3937" actId="2696"/>
        <pc:sldMkLst>
          <pc:docMk/>
          <pc:sldMk cId="943009357" sldId="273"/>
        </pc:sldMkLst>
      </pc:sldChg>
      <pc:sldChg chg="del">
        <pc:chgData name="Marieke Bakema" userId="e6eb663c-807e-4239-9fb5-add735fde05f" providerId="ADAL" clId="{FB0A4BE7-DF0B-49B6-9D35-C69D0499FA08}" dt="2024-10-25T11:42:28.817" v="3938" actId="2696"/>
        <pc:sldMkLst>
          <pc:docMk/>
          <pc:sldMk cId="3070441776" sldId="274"/>
        </pc:sldMkLst>
      </pc:sldChg>
      <pc:sldChg chg="addSp delSp modSp mod ord setBg delAnim modAnim modNotesTx">
        <pc:chgData name="Marieke Bakema" userId="e6eb663c-807e-4239-9fb5-add735fde05f" providerId="ADAL" clId="{FB0A4BE7-DF0B-49B6-9D35-C69D0499FA08}" dt="2024-10-25T13:26:47.773" v="9113"/>
        <pc:sldMkLst>
          <pc:docMk/>
          <pc:sldMk cId="2156169931" sldId="275"/>
        </pc:sldMkLst>
        <pc:spChg chg="mod">
          <ac:chgData name="Marieke Bakema" userId="e6eb663c-807e-4239-9fb5-add735fde05f" providerId="ADAL" clId="{FB0A4BE7-DF0B-49B6-9D35-C69D0499FA08}" dt="2024-10-25T13:14:16.100" v="7811" actId="255"/>
          <ac:spMkLst>
            <pc:docMk/>
            <pc:sldMk cId="2156169931" sldId="275"/>
            <ac:spMk id="2" creationId="{670BDAF3-6BDC-1E4E-B3F1-6B6BEDEBEF76}"/>
          </ac:spMkLst>
        </pc:spChg>
        <pc:spChg chg="del mod">
          <ac:chgData name="Marieke Bakema" userId="e6eb663c-807e-4239-9fb5-add735fde05f" providerId="ADAL" clId="{FB0A4BE7-DF0B-49B6-9D35-C69D0499FA08}" dt="2024-10-25T13:10:02.681" v="7538" actId="478"/>
          <ac:spMkLst>
            <pc:docMk/>
            <pc:sldMk cId="2156169931" sldId="275"/>
            <ac:spMk id="3" creationId="{DA6A0715-2EC7-BEA1-9E83-AA877BD60738}"/>
          </ac:spMkLst>
        </pc:spChg>
        <pc:spChg chg="add mod">
          <ac:chgData name="Marieke Bakema" userId="e6eb663c-807e-4239-9fb5-add735fde05f" providerId="ADAL" clId="{FB0A4BE7-DF0B-49B6-9D35-C69D0499FA08}" dt="2024-10-25T13:14:36.322" v="7814" actId="1076"/>
          <ac:spMkLst>
            <pc:docMk/>
            <pc:sldMk cId="2156169931" sldId="275"/>
            <ac:spMk id="5" creationId="{099356ED-A450-9A3E-A949-575E89A1E93E}"/>
          </ac:spMkLst>
        </pc:spChg>
        <pc:spChg chg="add del mod">
          <ac:chgData name="Marieke Bakema" userId="e6eb663c-807e-4239-9fb5-add735fde05f" providerId="ADAL" clId="{FB0A4BE7-DF0B-49B6-9D35-C69D0499FA08}" dt="2024-10-25T13:10:10.340" v="7540" actId="478"/>
          <ac:spMkLst>
            <pc:docMk/>
            <pc:sldMk cId="2156169931" sldId="275"/>
            <ac:spMk id="7" creationId="{40907E7A-BF87-22F3-FD73-352E6015FA4E}"/>
          </ac:spMkLst>
        </pc:spChg>
        <pc:spChg chg="add">
          <ac:chgData name="Marieke Bakema" userId="e6eb663c-807e-4239-9fb5-add735fde05f" providerId="ADAL" clId="{FB0A4BE7-DF0B-49B6-9D35-C69D0499FA08}" dt="2024-10-25T13:13:39.793" v="7806" actId="26606"/>
          <ac:spMkLst>
            <pc:docMk/>
            <pc:sldMk cId="2156169931" sldId="275"/>
            <ac:spMk id="13" creationId="{B937640E-EF7A-4A6C-A950-D12B7D5C923E}"/>
          </ac:spMkLst>
        </pc:spChg>
        <pc:spChg chg="add">
          <ac:chgData name="Marieke Bakema" userId="e6eb663c-807e-4239-9fb5-add735fde05f" providerId="ADAL" clId="{FB0A4BE7-DF0B-49B6-9D35-C69D0499FA08}" dt="2024-10-25T13:13:39.793" v="7806" actId="26606"/>
          <ac:spMkLst>
            <pc:docMk/>
            <pc:sldMk cId="2156169931" sldId="275"/>
            <ac:spMk id="15" creationId="{76ADA084-C86B-4F3C-8077-6A8999CC4632}"/>
          </ac:spMkLst>
        </pc:spChg>
        <pc:picChg chg="ord">
          <ac:chgData name="Marieke Bakema" userId="e6eb663c-807e-4239-9fb5-add735fde05f" providerId="ADAL" clId="{FB0A4BE7-DF0B-49B6-9D35-C69D0499FA08}" dt="2024-10-25T13:13:39.793" v="7806" actId="26606"/>
          <ac:picMkLst>
            <pc:docMk/>
            <pc:sldMk cId="2156169931" sldId="275"/>
            <ac:picMk id="4" creationId="{A73B58BE-2CA2-FE85-3583-6A8189F44039}"/>
          </ac:picMkLst>
        </pc:picChg>
        <pc:picChg chg="add mod">
          <ac:chgData name="Marieke Bakema" userId="e6eb663c-807e-4239-9fb5-add735fde05f" providerId="ADAL" clId="{FB0A4BE7-DF0B-49B6-9D35-C69D0499FA08}" dt="2024-10-25T13:13:39.793" v="7806" actId="26606"/>
          <ac:picMkLst>
            <pc:docMk/>
            <pc:sldMk cId="2156169931" sldId="275"/>
            <ac:picMk id="8" creationId="{5604E70D-68FF-D441-7D2B-8A995DC85674}"/>
          </ac:picMkLst>
        </pc:picChg>
        <pc:picChg chg="del">
          <ac:chgData name="Marieke Bakema" userId="e6eb663c-807e-4239-9fb5-add735fde05f" providerId="ADAL" clId="{FB0A4BE7-DF0B-49B6-9D35-C69D0499FA08}" dt="2024-10-25T13:13:02.514" v="7804" actId="478"/>
          <ac:picMkLst>
            <pc:docMk/>
            <pc:sldMk cId="2156169931" sldId="275"/>
            <ac:picMk id="9" creationId="{1257C836-4CA2-108A-3097-EBDA15C6739E}"/>
          </ac:picMkLst>
        </pc:picChg>
      </pc:sldChg>
      <pc:sldChg chg="modSp mod ord modAnim modNotesTx">
        <pc:chgData name="Marieke Bakema" userId="e6eb663c-807e-4239-9fb5-add735fde05f" providerId="ADAL" clId="{FB0A4BE7-DF0B-49B6-9D35-C69D0499FA08}" dt="2024-10-25T13:23:55.097" v="8907" actId="20577"/>
        <pc:sldMkLst>
          <pc:docMk/>
          <pc:sldMk cId="3370365095" sldId="276"/>
        </pc:sldMkLst>
        <pc:spChg chg="mod">
          <ac:chgData name="Marieke Bakema" userId="e6eb663c-807e-4239-9fb5-add735fde05f" providerId="ADAL" clId="{FB0A4BE7-DF0B-49B6-9D35-C69D0499FA08}" dt="2024-10-25T13:17:17.699" v="7925" actId="20577"/>
          <ac:spMkLst>
            <pc:docMk/>
            <pc:sldMk cId="3370365095" sldId="276"/>
            <ac:spMk id="2" creationId="{670BDAF3-6BDC-1E4E-B3F1-6B6BEDEBEF76}"/>
          </ac:spMkLst>
        </pc:spChg>
        <pc:spChg chg="mod">
          <ac:chgData name="Marieke Bakema" userId="e6eb663c-807e-4239-9fb5-add735fde05f" providerId="ADAL" clId="{FB0A4BE7-DF0B-49B6-9D35-C69D0499FA08}" dt="2024-10-25T13:19:48.397" v="8257" actId="20577"/>
          <ac:spMkLst>
            <pc:docMk/>
            <pc:sldMk cId="3370365095" sldId="276"/>
            <ac:spMk id="3" creationId="{DA6A0715-2EC7-BEA1-9E83-AA877BD60738}"/>
          </ac:spMkLst>
        </pc:spChg>
      </pc:sldChg>
      <pc:sldChg chg="del">
        <pc:chgData name="Marieke Bakema" userId="e6eb663c-807e-4239-9fb5-add735fde05f" providerId="ADAL" clId="{FB0A4BE7-DF0B-49B6-9D35-C69D0499FA08}" dt="2024-10-25T13:24:29.997" v="8910" actId="2696"/>
        <pc:sldMkLst>
          <pc:docMk/>
          <pc:sldMk cId="126915275" sldId="278"/>
        </pc:sldMkLst>
      </pc:sldChg>
      <pc:sldChg chg="del">
        <pc:chgData name="Marieke Bakema" userId="e6eb663c-807e-4239-9fb5-add735fde05f" providerId="ADAL" clId="{FB0A4BE7-DF0B-49B6-9D35-C69D0499FA08}" dt="2024-10-25T13:24:29.997" v="8910" actId="2696"/>
        <pc:sldMkLst>
          <pc:docMk/>
          <pc:sldMk cId="3135017303" sldId="279"/>
        </pc:sldMkLst>
      </pc:sldChg>
      <pc:sldChg chg="del">
        <pc:chgData name="Marieke Bakema" userId="e6eb663c-807e-4239-9fb5-add735fde05f" providerId="ADAL" clId="{FB0A4BE7-DF0B-49B6-9D35-C69D0499FA08}" dt="2024-10-25T13:24:29.997" v="8910" actId="2696"/>
        <pc:sldMkLst>
          <pc:docMk/>
          <pc:sldMk cId="2659849194" sldId="280"/>
        </pc:sldMkLst>
      </pc:sldChg>
      <pc:sldChg chg="del">
        <pc:chgData name="Marieke Bakema" userId="e6eb663c-807e-4239-9fb5-add735fde05f" providerId="ADAL" clId="{FB0A4BE7-DF0B-49B6-9D35-C69D0499FA08}" dt="2024-10-25T13:24:29.997" v="8910" actId="2696"/>
        <pc:sldMkLst>
          <pc:docMk/>
          <pc:sldMk cId="3782144947" sldId="281"/>
        </pc:sldMkLst>
      </pc:sldChg>
      <pc:sldChg chg="del">
        <pc:chgData name="Marieke Bakema" userId="e6eb663c-807e-4239-9fb5-add735fde05f" providerId="ADAL" clId="{FB0A4BE7-DF0B-49B6-9D35-C69D0499FA08}" dt="2024-10-25T13:24:29.997" v="8910" actId="2696"/>
        <pc:sldMkLst>
          <pc:docMk/>
          <pc:sldMk cId="2182482674" sldId="282"/>
        </pc:sldMkLst>
      </pc:sldChg>
      <pc:sldChg chg="del">
        <pc:chgData name="Marieke Bakema" userId="e6eb663c-807e-4239-9fb5-add735fde05f" providerId="ADAL" clId="{FB0A4BE7-DF0B-49B6-9D35-C69D0499FA08}" dt="2024-10-25T13:24:29.997" v="8910" actId="2696"/>
        <pc:sldMkLst>
          <pc:docMk/>
          <pc:sldMk cId="596285873" sldId="283"/>
        </pc:sldMkLst>
      </pc:sldChg>
      <pc:sldChg chg="del">
        <pc:chgData name="Marieke Bakema" userId="e6eb663c-807e-4239-9fb5-add735fde05f" providerId="ADAL" clId="{FB0A4BE7-DF0B-49B6-9D35-C69D0499FA08}" dt="2024-10-25T13:24:29.997" v="8910" actId="2696"/>
        <pc:sldMkLst>
          <pc:docMk/>
          <pc:sldMk cId="3151767342" sldId="284"/>
        </pc:sldMkLst>
      </pc:sldChg>
      <pc:sldChg chg="del">
        <pc:chgData name="Marieke Bakema" userId="e6eb663c-807e-4239-9fb5-add735fde05f" providerId="ADAL" clId="{FB0A4BE7-DF0B-49B6-9D35-C69D0499FA08}" dt="2024-10-25T13:24:29.997" v="8910" actId="2696"/>
        <pc:sldMkLst>
          <pc:docMk/>
          <pc:sldMk cId="3763725753" sldId="285"/>
        </pc:sldMkLst>
      </pc:sldChg>
      <pc:sldChg chg="del">
        <pc:chgData name="Marieke Bakema" userId="e6eb663c-807e-4239-9fb5-add735fde05f" providerId="ADAL" clId="{FB0A4BE7-DF0B-49B6-9D35-C69D0499FA08}" dt="2024-10-25T13:24:29.997" v="8910" actId="2696"/>
        <pc:sldMkLst>
          <pc:docMk/>
          <pc:sldMk cId="3625216120" sldId="286"/>
        </pc:sldMkLst>
      </pc:sldChg>
      <pc:sldChg chg="del">
        <pc:chgData name="Marieke Bakema" userId="e6eb663c-807e-4239-9fb5-add735fde05f" providerId="ADAL" clId="{FB0A4BE7-DF0B-49B6-9D35-C69D0499FA08}" dt="2024-10-25T13:24:29.997" v="8910" actId="2696"/>
        <pc:sldMkLst>
          <pc:docMk/>
          <pc:sldMk cId="2675301498" sldId="288"/>
        </pc:sldMkLst>
      </pc:sldChg>
      <pc:sldChg chg="del">
        <pc:chgData name="Marieke Bakema" userId="e6eb663c-807e-4239-9fb5-add735fde05f" providerId="ADAL" clId="{FB0A4BE7-DF0B-49B6-9D35-C69D0499FA08}" dt="2024-10-25T13:24:29.997" v="8910" actId="2696"/>
        <pc:sldMkLst>
          <pc:docMk/>
          <pc:sldMk cId="814218753" sldId="289"/>
        </pc:sldMkLst>
      </pc:sldChg>
      <pc:sldChg chg="del">
        <pc:chgData name="Marieke Bakema" userId="e6eb663c-807e-4239-9fb5-add735fde05f" providerId="ADAL" clId="{FB0A4BE7-DF0B-49B6-9D35-C69D0499FA08}" dt="2024-10-25T13:24:29.997" v="8910" actId="2696"/>
        <pc:sldMkLst>
          <pc:docMk/>
          <pc:sldMk cId="3701437045" sldId="290"/>
        </pc:sldMkLst>
      </pc:sldChg>
      <pc:sldChg chg="del">
        <pc:chgData name="Marieke Bakema" userId="e6eb663c-807e-4239-9fb5-add735fde05f" providerId="ADAL" clId="{FB0A4BE7-DF0B-49B6-9D35-C69D0499FA08}" dt="2024-10-25T13:24:29.997" v="8910" actId="2696"/>
        <pc:sldMkLst>
          <pc:docMk/>
          <pc:sldMk cId="2269231413" sldId="291"/>
        </pc:sldMkLst>
      </pc:sldChg>
      <pc:sldChg chg="del">
        <pc:chgData name="Marieke Bakema" userId="e6eb663c-807e-4239-9fb5-add735fde05f" providerId="ADAL" clId="{FB0A4BE7-DF0B-49B6-9D35-C69D0499FA08}" dt="2024-10-25T13:24:29.997" v="8910" actId="2696"/>
        <pc:sldMkLst>
          <pc:docMk/>
          <pc:sldMk cId="691976146" sldId="292"/>
        </pc:sldMkLst>
      </pc:sldChg>
      <pc:sldChg chg="del">
        <pc:chgData name="Marieke Bakema" userId="e6eb663c-807e-4239-9fb5-add735fde05f" providerId="ADAL" clId="{FB0A4BE7-DF0B-49B6-9D35-C69D0499FA08}" dt="2024-10-25T13:24:29.997" v="8910" actId="2696"/>
        <pc:sldMkLst>
          <pc:docMk/>
          <pc:sldMk cId="594689224" sldId="293"/>
        </pc:sldMkLst>
      </pc:sldChg>
      <pc:sldChg chg="del">
        <pc:chgData name="Marieke Bakema" userId="e6eb663c-807e-4239-9fb5-add735fde05f" providerId="ADAL" clId="{FB0A4BE7-DF0B-49B6-9D35-C69D0499FA08}" dt="2024-10-25T13:24:29.997" v="8910" actId="2696"/>
        <pc:sldMkLst>
          <pc:docMk/>
          <pc:sldMk cId="111846650" sldId="294"/>
        </pc:sldMkLst>
      </pc:sldChg>
      <pc:sldChg chg="del">
        <pc:chgData name="Marieke Bakema" userId="e6eb663c-807e-4239-9fb5-add735fde05f" providerId="ADAL" clId="{FB0A4BE7-DF0B-49B6-9D35-C69D0499FA08}" dt="2024-10-25T13:24:29.997" v="8910" actId="2696"/>
        <pc:sldMkLst>
          <pc:docMk/>
          <pc:sldMk cId="2001214154" sldId="295"/>
        </pc:sldMkLst>
      </pc:sldChg>
      <pc:sldChg chg="addSp delSp modSp add mod addAnim modAnim modNotesTx">
        <pc:chgData name="Marieke Bakema" userId="e6eb663c-807e-4239-9fb5-add735fde05f" providerId="ADAL" clId="{FB0A4BE7-DF0B-49B6-9D35-C69D0499FA08}" dt="2024-10-25T12:38:08.230" v="5772" actId="20577"/>
        <pc:sldMkLst>
          <pc:docMk/>
          <pc:sldMk cId="3941086130" sldId="296"/>
        </pc:sldMkLst>
        <pc:spChg chg="mod">
          <ac:chgData name="Marieke Bakema" userId="e6eb663c-807e-4239-9fb5-add735fde05f" providerId="ADAL" clId="{FB0A4BE7-DF0B-49B6-9D35-C69D0499FA08}" dt="2024-10-25T10:22:22.522" v="3698" actId="1076"/>
          <ac:spMkLst>
            <pc:docMk/>
            <pc:sldMk cId="3941086130" sldId="296"/>
            <ac:spMk id="2" creationId="{670BDAF3-6BDC-1E4E-B3F1-6B6BEDEBEF76}"/>
          </ac:spMkLst>
        </pc:spChg>
        <pc:spChg chg="add del mod ord">
          <ac:chgData name="Marieke Bakema" userId="e6eb663c-807e-4239-9fb5-add735fde05f" providerId="ADAL" clId="{FB0A4BE7-DF0B-49B6-9D35-C69D0499FA08}" dt="2024-10-25T12:15:44.460" v="5281" actId="21"/>
          <ac:spMkLst>
            <pc:docMk/>
            <pc:sldMk cId="3941086130" sldId="296"/>
            <ac:spMk id="5" creationId="{8A7AF532-C925-6C72-6FBE-68ACDAF4B947}"/>
          </ac:spMkLst>
        </pc:spChg>
        <pc:spChg chg="del">
          <ac:chgData name="Marieke Bakema" userId="e6eb663c-807e-4239-9fb5-add735fde05f" providerId="ADAL" clId="{FB0A4BE7-DF0B-49B6-9D35-C69D0499FA08}" dt="2024-10-25T10:18:59.835" v="3455" actId="26606"/>
          <ac:spMkLst>
            <pc:docMk/>
            <pc:sldMk cId="3941086130" sldId="296"/>
            <ac:spMk id="12" creationId="{042E603F-28B7-4831-BF23-65FBAB13D5FB}"/>
          </ac:spMkLst>
        </pc:spChg>
        <pc:spChg chg="del">
          <ac:chgData name="Marieke Bakema" userId="e6eb663c-807e-4239-9fb5-add735fde05f" providerId="ADAL" clId="{FB0A4BE7-DF0B-49B6-9D35-C69D0499FA08}" dt="2024-10-25T10:18:59.835" v="3455" actId="26606"/>
          <ac:spMkLst>
            <pc:docMk/>
            <pc:sldMk cId="3941086130" sldId="296"/>
            <ac:spMk id="14" creationId="{4D39700F-2B10-4402-A7DD-06EE2245880D}"/>
          </ac:spMkLst>
        </pc:spChg>
        <pc:spChg chg="del">
          <ac:chgData name="Marieke Bakema" userId="e6eb663c-807e-4239-9fb5-add735fde05f" providerId="ADAL" clId="{FB0A4BE7-DF0B-49B6-9D35-C69D0499FA08}" dt="2024-10-25T10:18:59.835" v="3455" actId="26606"/>
          <ac:spMkLst>
            <pc:docMk/>
            <pc:sldMk cId="3941086130" sldId="296"/>
            <ac:spMk id="16" creationId="{6DA65B90-7B06-4499-91BA-CDDD36132481}"/>
          </ac:spMkLst>
        </pc:spChg>
        <pc:spChg chg="del">
          <ac:chgData name="Marieke Bakema" userId="e6eb663c-807e-4239-9fb5-add735fde05f" providerId="ADAL" clId="{FB0A4BE7-DF0B-49B6-9D35-C69D0499FA08}" dt="2024-10-25T10:18:59.835" v="3455" actId="26606"/>
          <ac:spMkLst>
            <pc:docMk/>
            <pc:sldMk cId="3941086130" sldId="296"/>
            <ac:spMk id="18" creationId="{C3B492FA-F7E7-4C37-A395-EC3426FA8180}"/>
          </ac:spMkLst>
        </pc:spChg>
        <pc:spChg chg="del">
          <ac:chgData name="Marieke Bakema" userId="e6eb663c-807e-4239-9fb5-add735fde05f" providerId="ADAL" clId="{FB0A4BE7-DF0B-49B6-9D35-C69D0499FA08}" dt="2024-10-25T10:18:59.835" v="3455" actId="26606"/>
          <ac:spMkLst>
            <pc:docMk/>
            <pc:sldMk cId="3941086130" sldId="296"/>
            <ac:spMk id="20" creationId="{C1D41860-C334-4AEF-B2BB-71CB98CC8565}"/>
          </ac:spMkLst>
        </pc:spChg>
        <pc:spChg chg="add del">
          <ac:chgData name="Marieke Bakema" userId="e6eb663c-807e-4239-9fb5-add735fde05f" providerId="ADAL" clId="{FB0A4BE7-DF0B-49B6-9D35-C69D0499FA08}" dt="2024-10-25T10:21:55.468" v="3694" actId="26606"/>
          <ac:spMkLst>
            <pc:docMk/>
            <pc:sldMk cId="3941086130" sldId="296"/>
            <ac:spMk id="25" creationId="{042E603F-28B7-4831-BF23-65FBAB13D5FB}"/>
          </ac:spMkLst>
        </pc:spChg>
        <pc:spChg chg="add del">
          <ac:chgData name="Marieke Bakema" userId="e6eb663c-807e-4239-9fb5-add735fde05f" providerId="ADAL" clId="{FB0A4BE7-DF0B-49B6-9D35-C69D0499FA08}" dt="2024-10-25T10:21:55.468" v="3694" actId="26606"/>
          <ac:spMkLst>
            <pc:docMk/>
            <pc:sldMk cId="3941086130" sldId="296"/>
            <ac:spMk id="27" creationId="{4D39700F-2B10-4402-A7DD-06EE2245880D}"/>
          </ac:spMkLst>
        </pc:spChg>
        <pc:spChg chg="add del">
          <ac:chgData name="Marieke Bakema" userId="e6eb663c-807e-4239-9fb5-add735fde05f" providerId="ADAL" clId="{FB0A4BE7-DF0B-49B6-9D35-C69D0499FA08}" dt="2024-10-25T10:21:55.468" v="3694" actId="26606"/>
          <ac:spMkLst>
            <pc:docMk/>
            <pc:sldMk cId="3941086130" sldId="296"/>
            <ac:spMk id="29" creationId="{68CA250C-CF5A-4736-9249-D6111F7C5545}"/>
          </ac:spMkLst>
        </pc:spChg>
        <pc:spChg chg="add del">
          <ac:chgData name="Marieke Bakema" userId="e6eb663c-807e-4239-9fb5-add735fde05f" providerId="ADAL" clId="{FB0A4BE7-DF0B-49B6-9D35-C69D0499FA08}" dt="2024-10-25T10:21:55.468" v="3694" actId="26606"/>
          <ac:spMkLst>
            <pc:docMk/>
            <pc:sldMk cId="3941086130" sldId="296"/>
            <ac:spMk id="31" creationId="{57CFE97C-CA9B-4CDF-900D-6E4572A40679}"/>
          </ac:spMkLst>
        </pc:spChg>
        <pc:spChg chg="add del">
          <ac:chgData name="Marieke Bakema" userId="e6eb663c-807e-4239-9fb5-add735fde05f" providerId="ADAL" clId="{FB0A4BE7-DF0B-49B6-9D35-C69D0499FA08}" dt="2024-10-25T10:21:55.461" v="3693" actId="26606"/>
          <ac:spMkLst>
            <pc:docMk/>
            <pc:sldMk cId="3941086130" sldId="296"/>
            <ac:spMk id="36" creationId="{042E603F-28B7-4831-BF23-65FBAB13D5FB}"/>
          </ac:spMkLst>
        </pc:spChg>
        <pc:spChg chg="add del">
          <ac:chgData name="Marieke Bakema" userId="e6eb663c-807e-4239-9fb5-add735fde05f" providerId="ADAL" clId="{FB0A4BE7-DF0B-49B6-9D35-C69D0499FA08}" dt="2024-10-25T10:21:55.461" v="3693" actId="26606"/>
          <ac:spMkLst>
            <pc:docMk/>
            <pc:sldMk cId="3941086130" sldId="296"/>
            <ac:spMk id="38" creationId="{4D39700F-2B10-4402-A7DD-06EE2245880D}"/>
          </ac:spMkLst>
        </pc:spChg>
        <pc:spChg chg="add del">
          <ac:chgData name="Marieke Bakema" userId="e6eb663c-807e-4239-9fb5-add735fde05f" providerId="ADAL" clId="{FB0A4BE7-DF0B-49B6-9D35-C69D0499FA08}" dt="2024-10-25T10:21:55.461" v="3693" actId="26606"/>
          <ac:spMkLst>
            <pc:docMk/>
            <pc:sldMk cId="3941086130" sldId="296"/>
            <ac:spMk id="40" creationId="{68CA250C-CF5A-4736-9249-D6111F7C5545}"/>
          </ac:spMkLst>
        </pc:spChg>
        <pc:spChg chg="add del">
          <ac:chgData name="Marieke Bakema" userId="e6eb663c-807e-4239-9fb5-add735fde05f" providerId="ADAL" clId="{FB0A4BE7-DF0B-49B6-9D35-C69D0499FA08}" dt="2024-10-25T10:21:55.461" v="3693" actId="26606"/>
          <ac:spMkLst>
            <pc:docMk/>
            <pc:sldMk cId="3941086130" sldId="296"/>
            <ac:spMk id="42" creationId="{57CFE97C-CA9B-4CDF-900D-6E4572A40679}"/>
          </ac:spMkLst>
        </pc:spChg>
        <pc:spChg chg="add">
          <ac:chgData name="Marieke Bakema" userId="e6eb663c-807e-4239-9fb5-add735fde05f" providerId="ADAL" clId="{FB0A4BE7-DF0B-49B6-9D35-C69D0499FA08}" dt="2024-10-25T10:21:55.468" v="3694" actId="26606"/>
          <ac:spMkLst>
            <pc:docMk/>
            <pc:sldMk cId="3941086130" sldId="296"/>
            <ac:spMk id="44" creationId="{042E603F-28B7-4831-BF23-65FBAB13D5FB}"/>
          </ac:spMkLst>
        </pc:spChg>
        <pc:spChg chg="add">
          <ac:chgData name="Marieke Bakema" userId="e6eb663c-807e-4239-9fb5-add735fde05f" providerId="ADAL" clId="{FB0A4BE7-DF0B-49B6-9D35-C69D0499FA08}" dt="2024-10-25T10:21:55.468" v="3694" actId="26606"/>
          <ac:spMkLst>
            <pc:docMk/>
            <pc:sldMk cId="3941086130" sldId="296"/>
            <ac:spMk id="45" creationId="{4D39700F-2B10-4402-A7DD-06EE2245880D}"/>
          </ac:spMkLst>
        </pc:spChg>
        <pc:spChg chg="add">
          <ac:chgData name="Marieke Bakema" userId="e6eb663c-807e-4239-9fb5-add735fde05f" providerId="ADAL" clId="{FB0A4BE7-DF0B-49B6-9D35-C69D0499FA08}" dt="2024-10-25T10:21:55.468" v="3694" actId="26606"/>
          <ac:spMkLst>
            <pc:docMk/>
            <pc:sldMk cId="3941086130" sldId="296"/>
            <ac:spMk id="46" creationId="{68CA250C-CF5A-4736-9249-D6111F7C5545}"/>
          </ac:spMkLst>
        </pc:spChg>
        <pc:spChg chg="add">
          <ac:chgData name="Marieke Bakema" userId="e6eb663c-807e-4239-9fb5-add735fde05f" providerId="ADAL" clId="{FB0A4BE7-DF0B-49B6-9D35-C69D0499FA08}" dt="2024-10-25T10:21:55.468" v="3694" actId="26606"/>
          <ac:spMkLst>
            <pc:docMk/>
            <pc:sldMk cId="3941086130" sldId="296"/>
            <ac:spMk id="47" creationId="{556436FE-6431-4AA2-A47A-3613519F322F}"/>
          </ac:spMkLst>
        </pc:spChg>
        <pc:picChg chg="add mod">
          <ac:chgData name="Marieke Bakema" userId="e6eb663c-807e-4239-9fb5-add735fde05f" providerId="ADAL" clId="{FB0A4BE7-DF0B-49B6-9D35-C69D0499FA08}" dt="2024-10-25T10:21:55.468" v="3694" actId="26606"/>
          <ac:picMkLst>
            <pc:docMk/>
            <pc:sldMk cId="3941086130" sldId="296"/>
            <ac:picMk id="3" creationId="{8E9F0993-5063-1987-8ED5-7D34485700E9}"/>
          </ac:picMkLst>
        </pc:picChg>
        <pc:picChg chg="ord">
          <ac:chgData name="Marieke Bakema" userId="e6eb663c-807e-4239-9fb5-add735fde05f" providerId="ADAL" clId="{FB0A4BE7-DF0B-49B6-9D35-C69D0499FA08}" dt="2024-10-25T10:18:59.835" v="3455" actId="26606"/>
          <ac:picMkLst>
            <pc:docMk/>
            <pc:sldMk cId="3941086130" sldId="296"/>
            <ac:picMk id="4" creationId="{A73B58BE-2CA2-FE85-3583-6A8189F44039}"/>
          </ac:picMkLst>
        </pc:picChg>
      </pc:sldChg>
      <pc:sldChg chg="modSp mod delDesignElem">
        <pc:chgData name="Marieke Bakema" userId="e6eb663c-807e-4239-9fb5-add735fde05f" providerId="ADAL" clId="{FB0A4BE7-DF0B-49B6-9D35-C69D0499FA08}" dt="2024-10-25T11:43:33.323" v="4032" actId="20577"/>
        <pc:sldMkLst>
          <pc:docMk/>
          <pc:sldMk cId="228357920" sldId="297"/>
        </pc:sldMkLst>
        <pc:spChg chg="mod">
          <ac:chgData name="Marieke Bakema" userId="e6eb663c-807e-4239-9fb5-add735fde05f" providerId="ADAL" clId="{FB0A4BE7-DF0B-49B6-9D35-C69D0499FA08}" dt="2024-10-25T11:43:33.323" v="4032" actId="20577"/>
          <ac:spMkLst>
            <pc:docMk/>
            <pc:sldMk cId="228357920" sldId="297"/>
            <ac:spMk id="3" creationId="{9B80B276-B8AE-3EF9-1802-B43A5AC70E3F}"/>
          </ac:spMkLst>
        </pc:spChg>
      </pc:sldChg>
      <pc:sldChg chg="modSp mod modNotesTx">
        <pc:chgData name="Marieke Bakema" userId="e6eb663c-807e-4239-9fb5-add735fde05f" providerId="ADAL" clId="{FB0A4BE7-DF0B-49B6-9D35-C69D0499FA08}" dt="2024-10-25T11:46:29.391" v="4190" actId="20577"/>
        <pc:sldMkLst>
          <pc:docMk/>
          <pc:sldMk cId="529444213" sldId="298"/>
        </pc:sldMkLst>
        <pc:spChg chg="mod">
          <ac:chgData name="Marieke Bakema" userId="e6eb663c-807e-4239-9fb5-add735fde05f" providerId="ADAL" clId="{FB0A4BE7-DF0B-49B6-9D35-C69D0499FA08}" dt="2024-10-25T11:44:54.605" v="4188" actId="20577"/>
          <ac:spMkLst>
            <pc:docMk/>
            <pc:sldMk cId="529444213" sldId="298"/>
            <ac:spMk id="3" creationId="{DA6A0715-2EC7-BEA1-9E83-AA877BD60738}"/>
          </ac:spMkLst>
        </pc:spChg>
      </pc:sldChg>
      <pc:sldChg chg="addSp delSp modSp mod delAnim modAnim delDesignElem modNotesTx">
        <pc:chgData name="Marieke Bakema" userId="e6eb663c-807e-4239-9fb5-add735fde05f" providerId="ADAL" clId="{FB0A4BE7-DF0B-49B6-9D35-C69D0499FA08}" dt="2024-10-25T12:43:43.547" v="6114" actId="1076"/>
        <pc:sldMkLst>
          <pc:docMk/>
          <pc:sldMk cId="2718891829" sldId="299"/>
        </pc:sldMkLst>
        <pc:spChg chg="add mod">
          <ac:chgData name="Marieke Bakema" userId="e6eb663c-807e-4239-9fb5-add735fde05f" providerId="ADAL" clId="{FB0A4BE7-DF0B-49B6-9D35-C69D0499FA08}" dt="2024-10-25T12:42:56.227" v="6070" actId="1076"/>
          <ac:spMkLst>
            <pc:docMk/>
            <pc:sldMk cId="2718891829" sldId="299"/>
            <ac:spMk id="3" creationId="{4F6486A6-2D31-12B6-4C6C-41378D5B393C}"/>
          </ac:spMkLst>
        </pc:spChg>
        <pc:spChg chg="add mod">
          <ac:chgData name="Marieke Bakema" userId="e6eb663c-807e-4239-9fb5-add735fde05f" providerId="ADAL" clId="{FB0A4BE7-DF0B-49B6-9D35-C69D0499FA08}" dt="2024-10-25T12:43:43.547" v="6114" actId="1076"/>
          <ac:spMkLst>
            <pc:docMk/>
            <pc:sldMk cId="2718891829" sldId="299"/>
            <ac:spMk id="5" creationId="{DEF60B95-032E-8723-6A2D-0FC4F2F39601}"/>
          </ac:spMkLst>
        </pc:spChg>
        <pc:spChg chg="mod">
          <ac:chgData name="Marieke Bakema" userId="e6eb663c-807e-4239-9fb5-add735fde05f" providerId="ADAL" clId="{FB0A4BE7-DF0B-49B6-9D35-C69D0499FA08}" dt="2024-10-25T12:42:15.024" v="6061" actId="20577"/>
          <ac:spMkLst>
            <pc:docMk/>
            <pc:sldMk cId="2718891829" sldId="299"/>
            <ac:spMk id="6" creationId="{E4997C99-9CD2-CFC2-7A52-E30F9A195C28}"/>
          </ac:spMkLst>
        </pc:spChg>
        <pc:spChg chg="del mod">
          <ac:chgData name="Marieke Bakema" userId="e6eb663c-807e-4239-9fb5-add735fde05f" providerId="ADAL" clId="{FB0A4BE7-DF0B-49B6-9D35-C69D0499FA08}" dt="2024-10-25T11:54:11.900" v="5149" actId="478"/>
          <ac:spMkLst>
            <pc:docMk/>
            <pc:sldMk cId="2718891829" sldId="299"/>
            <ac:spMk id="7" creationId="{69FB6989-F7F8-6A9C-6514-F8601BF74B70}"/>
          </ac:spMkLst>
        </pc:spChg>
        <pc:spChg chg="add mod">
          <ac:chgData name="Marieke Bakema" userId="e6eb663c-807e-4239-9fb5-add735fde05f" providerId="ADAL" clId="{FB0A4BE7-DF0B-49B6-9D35-C69D0499FA08}" dt="2024-10-25T12:42:27.967" v="6064" actId="20577"/>
          <ac:spMkLst>
            <pc:docMk/>
            <pc:sldMk cId="2718891829" sldId="299"/>
            <ac:spMk id="8" creationId="{002CFA16-A044-9CC6-55B8-8F154F0038D3}"/>
          </ac:spMkLst>
        </pc:spChg>
        <pc:spChg chg="del mod">
          <ac:chgData name="Marieke Bakema" userId="e6eb663c-807e-4239-9fb5-add735fde05f" providerId="ADAL" clId="{FB0A4BE7-DF0B-49B6-9D35-C69D0499FA08}" dt="2024-10-25T11:54:14.889" v="5150" actId="478"/>
          <ac:spMkLst>
            <pc:docMk/>
            <pc:sldMk cId="2718891829" sldId="299"/>
            <ac:spMk id="9" creationId="{044BF530-9CD8-E02B-86BA-24F76F2D6F6A}"/>
          </ac:spMkLst>
        </pc:spChg>
        <pc:spChg chg="del mod">
          <ac:chgData name="Marieke Bakema" userId="e6eb663c-807e-4239-9fb5-add735fde05f" providerId="ADAL" clId="{FB0A4BE7-DF0B-49B6-9D35-C69D0499FA08}" dt="2024-10-25T11:54:18.247" v="5151" actId="478"/>
          <ac:spMkLst>
            <pc:docMk/>
            <pc:sldMk cId="2718891829" sldId="299"/>
            <ac:spMk id="10" creationId="{3052D736-6262-B88A-1B17-00F4221E48D1}"/>
          </ac:spMkLst>
        </pc:spChg>
        <pc:spChg chg="add mod">
          <ac:chgData name="Marieke Bakema" userId="e6eb663c-807e-4239-9fb5-add735fde05f" providerId="ADAL" clId="{FB0A4BE7-DF0B-49B6-9D35-C69D0499FA08}" dt="2024-10-25T12:43:22.866" v="6092" actId="1076"/>
          <ac:spMkLst>
            <pc:docMk/>
            <pc:sldMk cId="2718891829" sldId="299"/>
            <ac:spMk id="11" creationId="{CC025387-3BF4-80D9-9BF7-91D87B2F3D68}"/>
          </ac:spMkLst>
        </pc:spChg>
      </pc:sldChg>
      <pc:sldChg chg="addSp modSp mod delDesignElem modNotesTx">
        <pc:chgData name="Marieke Bakema" userId="e6eb663c-807e-4239-9fb5-add735fde05f" providerId="ADAL" clId="{FB0A4BE7-DF0B-49B6-9D35-C69D0499FA08}" dt="2024-10-25T12:39:55.686" v="5991" actId="20577"/>
        <pc:sldMkLst>
          <pc:docMk/>
          <pc:sldMk cId="550738335" sldId="300"/>
        </pc:sldMkLst>
        <pc:spChg chg="mod">
          <ac:chgData name="Marieke Bakema" userId="e6eb663c-807e-4239-9fb5-add735fde05f" providerId="ADAL" clId="{FB0A4BE7-DF0B-49B6-9D35-C69D0499FA08}" dt="2024-10-25T12:13:37.926" v="5269" actId="20577"/>
          <ac:spMkLst>
            <pc:docMk/>
            <pc:sldMk cId="550738335" sldId="300"/>
            <ac:spMk id="2" creationId="{670BDAF3-6BDC-1E4E-B3F1-6B6BEDEBEF76}"/>
          </ac:spMkLst>
        </pc:spChg>
        <pc:spChg chg="mod">
          <ac:chgData name="Marieke Bakema" userId="e6eb663c-807e-4239-9fb5-add735fde05f" providerId="ADAL" clId="{FB0A4BE7-DF0B-49B6-9D35-C69D0499FA08}" dt="2024-10-25T12:13:43.838" v="5270" actId="6549"/>
          <ac:spMkLst>
            <pc:docMk/>
            <pc:sldMk cId="550738335" sldId="300"/>
            <ac:spMk id="5" creationId="{8A7AF532-C925-6C72-6FBE-68ACDAF4B947}"/>
          </ac:spMkLst>
        </pc:spChg>
        <pc:spChg chg="add mod">
          <ac:chgData name="Marieke Bakema" userId="e6eb663c-807e-4239-9fb5-add735fde05f" providerId="ADAL" clId="{FB0A4BE7-DF0B-49B6-9D35-C69D0499FA08}" dt="2024-10-25T12:15:54.928" v="5283" actId="6549"/>
          <ac:spMkLst>
            <pc:docMk/>
            <pc:sldMk cId="550738335" sldId="300"/>
            <ac:spMk id="6" creationId="{8A7AF532-C925-6C72-6FBE-68ACDAF4B947}"/>
          </ac:spMkLst>
        </pc:spChg>
        <pc:spChg chg="add mod">
          <ac:chgData name="Marieke Bakema" userId="e6eb663c-807e-4239-9fb5-add735fde05f" providerId="ADAL" clId="{FB0A4BE7-DF0B-49B6-9D35-C69D0499FA08}" dt="2024-10-25T12:32:31.102" v="5286" actId="12"/>
          <ac:spMkLst>
            <pc:docMk/>
            <pc:sldMk cId="550738335" sldId="300"/>
            <ac:spMk id="7" creationId="{AF39B450-0C70-3767-CC65-500029F900B4}"/>
          </ac:spMkLst>
        </pc:spChg>
        <pc:spChg chg="add mod">
          <ac:chgData name="Marieke Bakema" userId="e6eb663c-807e-4239-9fb5-add735fde05f" providerId="ADAL" clId="{FB0A4BE7-DF0B-49B6-9D35-C69D0499FA08}" dt="2024-10-25T12:33:52.216" v="5459" actId="27636"/>
          <ac:spMkLst>
            <pc:docMk/>
            <pc:sldMk cId="550738335" sldId="300"/>
            <ac:spMk id="8" creationId="{41CC5398-7B0B-D5CD-084D-C291CC07F33D}"/>
          </ac:spMkLst>
        </pc:spChg>
      </pc:sldChg>
      <pc:sldChg chg="modSp mod">
        <pc:chgData name="Marieke Bakema" userId="e6eb663c-807e-4239-9fb5-add735fde05f" providerId="ADAL" clId="{FB0A4BE7-DF0B-49B6-9D35-C69D0499FA08}" dt="2024-10-25T12:59:48.273" v="6852" actId="20577"/>
        <pc:sldMkLst>
          <pc:docMk/>
          <pc:sldMk cId="1830448519" sldId="301"/>
        </pc:sldMkLst>
        <pc:spChg chg="mod">
          <ac:chgData name="Marieke Bakema" userId="e6eb663c-807e-4239-9fb5-add735fde05f" providerId="ADAL" clId="{FB0A4BE7-DF0B-49B6-9D35-C69D0499FA08}" dt="2024-10-25T12:59:48.273" v="6852" actId="20577"/>
          <ac:spMkLst>
            <pc:docMk/>
            <pc:sldMk cId="1830448519" sldId="301"/>
            <ac:spMk id="3" creationId="{9B80B276-B8AE-3EF9-1802-B43A5AC70E3F}"/>
          </ac:spMkLst>
        </pc:spChg>
      </pc:sldChg>
      <pc:sldChg chg="modSp mod modNotesTx">
        <pc:chgData name="Marieke Bakema" userId="e6eb663c-807e-4239-9fb5-add735fde05f" providerId="ADAL" clId="{FB0A4BE7-DF0B-49B6-9D35-C69D0499FA08}" dt="2024-10-25T13:27:43.796" v="9183" actId="20577"/>
        <pc:sldMkLst>
          <pc:docMk/>
          <pc:sldMk cId="876790699" sldId="302"/>
        </pc:sldMkLst>
        <pc:spChg chg="mod">
          <ac:chgData name="Marieke Bakema" userId="e6eb663c-807e-4239-9fb5-add735fde05f" providerId="ADAL" clId="{FB0A4BE7-DF0B-49B6-9D35-C69D0499FA08}" dt="2024-10-25T12:57:29.451" v="6505" actId="20577"/>
          <ac:spMkLst>
            <pc:docMk/>
            <pc:sldMk cId="876790699" sldId="302"/>
            <ac:spMk id="3" creationId="{DA6A0715-2EC7-BEA1-9E83-AA877BD60738}"/>
          </ac:spMkLst>
        </pc:spChg>
      </pc:sldChg>
      <pc:sldChg chg="modSp mod">
        <pc:chgData name="Marieke Bakema" userId="e6eb663c-807e-4239-9fb5-add735fde05f" providerId="ADAL" clId="{FB0A4BE7-DF0B-49B6-9D35-C69D0499FA08}" dt="2024-10-25T13:30:39.060" v="9229" actId="5793"/>
        <pc:sldMkLst>
          <pc:docMk/>
          <pc:sldMk cId="802509717" sldId="303"/>
        </pc:sldMkLst>
        <pc:spChg chg="mod">
          <ac:chgData name="Marieke Bakema" userId="e6eb663c-807e-4239-9fb5-add735fde05f" providerId="ADAL" clId="{FB0A4BE7-DF0B-49B6-9D35-C69D0499FA08}" dt="2024-10-25T13:30:39.060" v="9229" actId="5793"/>
          <ac:spMkLst>
            <pc:docMk/>
            <pc:sldMk cId="802509717" sldId="303"/>
            <ac:spMk id="3" creationId="{DA6A0715-2EC7-BEA1-9E83-AA877BD60738}"/>
          </ac:spMkLst>
        </pc:spChg>
      </pc:sldChg>
      <pc:sldChg chg="addSp delSp modSp add del mod modAnim modNotesTx">
        <pc:chgData name="Marieke Bakema" userId="e6eb663c-807e-4239-9fb5-add735fde05f" providerId="ADAL" clId="{FB0A4BE7-DF0B-49B6-9D35-C69D0499FA08}" dt="2024-10-25T13:12:56.233" v="7803" actId="2696"/>
        <pc:sldMkLst>
          <pc:docMk/>
          <pc:sldMk cId="2785396883" sldId="303"/>
        </pc:sldMkLst>
        <pc:spChg chg="mod">
          <ac:chgData name="Marieke Bakema" userId="e6eb663c-807e-4239-9fb5-add735fde05f" providerId="ADAL" clId="{FB0A4BE7-DF0B-49B6-9D35-C69D0499FA08}" dt="2024-10-25T13:04:19.100" v="7049" actId="20577"/>
          <ac:spMkLst>
            <pc:docMk/>
            <pc:sldMk cId="2785396883" sldId="303"/>
            <ac:spMk id="2" creationId="{670BDAF3-6BDC-1E4E-B3F1-6B6BEDEBEF76}"/>
          </ac:spMkLst>
        </pc:spChg>
        <pc:spChg chg="mod">
          <ac:chgData name="Marieke Bakema" userId="e6eb663c-807e-4239-9fb5-add735fde05f" providerId="ADAL" clId="{FB0A4BE7-DF0B-49B6-9D35-C69D0499FA08}" dt="2024-10-25T13:05:03.954" v="7132" actId="255"/>
          <ac:spMkLst>
            <pc:docMk/>
            <pc:sldMk cId="2785396883" sldId="303"/>
            <ac:spMk id="3" creationId="{DA6A0715-2EC7-BEA1-9E83-AA877BD60738}"/>
          </ac:spMkLst>
        </pc:spChg>
        <pc:picChg chg="add mod">
          <ac:chgData name="Marieke Bakema" userId="e6eb663c-807e-4239-9fb5-add735fde05f" providerId="ADAL" clId="{FB0A4BE7-DF0B-49B6-9D35-C69D0499FA08}" dt="2024-10-25T13:05:22.010" v="7134"/>
          <ac:picMkLst>
            <pc:docMk/>
            <pc:sldMk cId="2785396883" sldId="303"/>
            <ac:picMk id="5" creationId="{BC2019D0-7CEB-64A8-9F3B-2C6351AB7EE7}"/>
          </ac:picMkLst>
        </pc:picChg>
        <pc:picChg chg="del">
          <ac:chgData name="Marieke Bakema" userId="e6eb663c-807e-4239-9fb5-add735fde05f" providerId="ADAL" clId="{FB0A4BE7-DF0B-49B6-9D35-C69D0499FA08}" dt="2024-10-25T13:05:09.972" v="7133" actId="478"/>
          <ac:picMkLst>
            <pc:docMk/>
            <pc:sldMk cId="2785396883" sldId="303"/>
            <ac:picMk id="9" creationId="{1257C836-4CA2-108A-3097-EBDA15C6739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F048DB-88FB-4548-9909-40004E95886A}" type="datetimeFigureOut">
              <a:rPr lang="nl-NL" smtClean="0"/>
              <a:t>25-10-2024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854E0E-231C-4A49-B263-D125F8314FE3}" type="slidenum">
              <a:rPr lang="nl-NL" smtClean="0"/>
              <a:t>‹nr.›</a:t>
            </a:fld>
            <a:endParaRPr lang="nl-NL"/>
          </a:p>
        </p:txBody>
      </p:sp>
    </p:spTree>
    <p:extLst>
      <p:ext uri="{BB962C8B-B14F-4D97-AF65-F5344CB8AC3E}">
        <p14:creationId xmlns:p14="http://schemas.microsoft.com/office/powerpoint/2010/main" val="181254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1</a:t>
            </a:fld>
            <a:endParaRPr lang="nl-NL"/>
          </a:p>
        </p:txBody>
      </p:sp>
    </p:spTree>
    <p:extLst>
      <p:ext uri="{BB962C8B-B14F-4D97-AF65-F5344CB8AC3E}">
        <p14:creationId xmlns:p14="http://schemas.microsoft.com/office/powerpoint/2010/main" val="1055850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t>Uitleg voor de docent: </a:t>
            </a:r>
            <a:r>
              <a:rPr lang="nl-NL" b="0" i="1" dirty="0"/>
              <a:t>Deel het werkblad uit dat de leerlingen tijdens de vorige les hebben ingevuld. Vertel de klas waar en wanneer de gesprekken plaatsvinden (voor tips over de planning zie ‘draaiboek in gesprek met oud-leerlingen’) De leerlingen bedenken in een duo dat met dezelfde oud-leerling in gesprek gaat 5 vragen die ze op hun werkblad schrijven.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i="1" dirty="0"/>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10</a:t>
            </a:fld>
            <a:endParaRPr lang="nl-NL"/>
          </a:p>
        </p:txBody>
      </p:sp>
    </p:spTree>
    <p:extLst>
      <p:ext uri="{BB962C8B-B14F-4D97-AF65-F5344CB8AC3E}">
        <p14:creationId xmlns:p14="http://schemas.microsoft.com/office/powerpoint/2010/main" val="3173263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11</a:t>
            </a:fld>
            <a:endParaRPr lang="nl-NL"/>
          </a:p>
        </p:txBody>
      </p:sp>
    </p:spTree>
    <p:extLst>
      <p:ext uri="{BB962C8B-B14F-4D97-AF65-F5344CB8AC3E}">
        <p14:creationId xmlns:p14="http://schemas.microsoft.com/office/powerpoint/2010/main" val="638151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t>Uitleg docent: </a:t>
            </a:r>
            <a:r>
              <a:rPr lang="nl-NL" b="0" i="1" dirty="0"/>
              <a:t>Jullie hebben allemaal een gesprek gevoerd met een oud- leerling. Tijdens deze les kijken jullie terug op het gesprek en maken jullie een korte presentatie die jullie aan de rest van de klas gaan geven.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b="0" i="1" dirty="0"/>
              <a:t>Tip! Je kan het maken van de presentaties ook als huiswerk meegeven</a:t>
            </a:r>
            <a:endParaRPr lang="nl-NL" dirty="0"/>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12</a:t>
            </a:fld>
            <a:endParaRPr lang="nl-NL"/>
          </a:p>
        </p:txBody>
      </p:sp>
    </p:spTree>
    <p:extLst>
      <p:ext uri="{BB962C8B-B14F-4D97-AF65-F5344CB8AC3E}">
        <p14:creationId xmlns:p14="http://schemas.microsoft.com/office/powerpoint/2010/main" val="1702359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Uitleg docent: </a:t>
            </a:r>
            <a:r>
              <a:rPr lang="nl-NL" b="0" dirty="0"/>
              <a:t>Ga kort met de klas in gesprek. Hoe was het gesprek met de oud-leerling? Omdat we ook van de andere gesprekken kunnen leren gaan we duo’s aan elkaar vertellen hoe de gesprekken zijn geweest en welke dingen we van de gesprekken hebben geleerd.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b="0"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b="0" dirty="0"/>
              <a:t>De leerlingen gaan in dezelfde duo’s als de vorige keer aan de slag met een presentatie. Deze presentatie doen ze de volgende keer voor de klas. Bespreek de inhoud van de presentaties. De leerlingen kunnen het format ‘presentatie terugkijken op het gesprek met’ gebruiken of ze mogen er zelf iets moois van maken. Als ze de inhoud op deze sheet maar in de presentatie verwerken.</a:t>
            </a:r>
          </a:p>
          <a:p>
            <a:endParaRPr lang="nl-NL" dirty="0"/>
          </a:p>
          <a:p>
            <a:endParaRPr lang="nl-NL" dirty="0"/>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13</a:t>
            </a:fld>
            <a:endParaRPr lang="nl-NL"/>
          </a:p>
        </p:txBody>
      </p:sp>
    </p:spTree>
    <p:extLst>
      <p:ext uri="{BB962C8B-B14F-4D97-AF65-F5344CB8AC3E}">
        <p14:creationId xmlns:p14="http://schemas.microsoft.com/office/powerpoint/2010/main" val="4185924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Uitleg docent:</a:t>
            </a:r>
            <a:endParaRPr lang="nl-NL" dirty="0"/>
          </a:p>
          <a:p>
            <a:r>
              <a:rPr lang="nl-NL" dirty="0"/>
              <a:t>Bespreek de tips met de klas.</a:t>
            </a:r>
          </a:p>
          <a:p>
            <a:endParaRPr lang="nl-NL" dirty="0"/>
          </a:p>
          <a:p>
            <a:r>
              <a:rPr lang="nl-NL" dirty="0"/>
              <a:t>In een volgende lessen geven de leerlingen in duo’s de presentatie</a:t>
            </a:r>
          </a:p>
          <a:p>
            <a:endParaRPr lang="nl-NL" dirty="0"/>
          </a:p>
          <a:p>
            <a:r>
              <a:rPr lang="nl-NL" dirty="0"/>
              <a:t>Tip! Je kan elke les beginnen met 2 presentaties waardoor het niet te lang duurt en het thema gedurende langere tijd blijft leven bij de leerlingen</a:t>
            </a:r>
          </a:p>
          <a:p>
            <a:r>
              <a:rPr lang="nl-NL" dirty="0"/>
              <a:t>Tip! De presentaties kunnen ook in een NT2 les gegeven worden. Het is dan tegelijkertijd een oefening in spreekvaardigheid.</a:t>
            </a:r>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14</a:t>
            </a:fld>
            <a:endParaRPr lang="nl-NL"/>
          </a:p>
        </p:txBody>
      </p:sp>
    </p:spTree>
    <p:extLst>
      <p:ext uri="{BB962C8B-B14F-4D97-AF65-F5344CB8AC3E}">
        <p14:creationId xmlns:p14="http://schemas.microsoft.com/office/powerpoint/2010/main" val="2140419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Uitleg voor de docent</a:t>
            </a:r>
            <a:r>
              <a:rPr lang="nl-NL" dirty="0"/>
              <a:t>:  Laat de leerlingen het </a:t>
            </a:r>
            <a:r>
              <a:rPr lang="nl-NL" dirty="0" err="1"/>
              <a:t>leerlingwerkblad</a:t>
            </a:r>
            <a:r>
              <a:rPr lang="nl-NL" dirty="0"/>
              <a:t> in een loopbaandossier/ map of iets dergelijks zetten. Als de leerlingen een digitaal loopbaandossier hebben </a:t>
            </a:r>
            <a:r>
              <a:rPr lang="nl-NL" dirty="0" err="1"/>
              <a:t>kunenn</a:t>
            </a:r>
            <a:r>
              <a:rPr lang="nl-NL" dirty="0"/>
              <a:t> ze de presentatie er ook in zetten. Zo kunnen ze later in het schooljaar nog eens terugkijken naar deze lessen.</a:t>
            </a:r>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15</a:t>
            </a:fld>
            <a:endParaRPr lang="nl-NL"/>
          </a:p>
        </p:txBody>
      </p:sp>
    </p:spTree>
    <p:extLst>
      <p:ext uri="{BB962C8B-B14F-4D97-AF65-F5344CB8AC3E}">
        <p14:creationId xmlns:p14="http://schemas.microsoft.com/office/powerpoint/2010/main" val="2294745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t>Uitleg </a:t>
            </a:r>
            <a:r>
              <a:rPr lang="nl-NL" b="1" i="1" dirty="0" err="1"/>
              <a:t>docent:</a:t>
            </a:r>
            <a:r>
              <a:rPr lang="nl-NL" b="0" i="1" dirty="0" err="1"/>
              <a:t>Binnenkort</a:t>
            </a:r>
            <a:r>
              <a:rPr lang="nl-NL" b="0" i="1" dirty="0"/>
              <a:t> komen er een aantal oud- leerlingen op school die al op het mbo zitten en sommigen van hen zijn al aan het werk. Jullie gaan met deze leerlingen in groepjes in gesprek. Want wie kan beter vertellen hoe studeren op het mbo er echt aan toe gaat! Jullie mogen kiezen met welke oud- leerlingen jullie in gesprek willen. Jullie gaan de gesprekken voorbereiden door alvast vragen te bedenken. Na de gesprekken maken jullie een presentatie waarin jullie vertellen hoe het gesprek was en welke tips je hebt gehoord.</a:t>
            </a:r>
            <a:endParaRPr lang="nl-NL" dirty="0"/>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2</a:t>
            </a:fld>
            <a:endParaRPr lang="nl-NL"/>
          </a:p>
        </p:txBody>
      </p:sp>
    </p:spTree>
    <p:extLst>
      <p:ext uri="{BB962C8B-B14F-4D97-AF65-F5344CB8AC3E}">
        <p14:creationId xmlns:p14="http://schemas.microsoft.com/office/powerpoint/2010/main" val="3400543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Uitleg voor docent: </a:t>
            </a:r>
            <a:r>
              <a:rPr lang="nl-NL" b="0" dirty="0"/>
              <a:t>Bespreek de moeilijke woorden die deze les aan de orde komen. Afhankelijk van het taalniveau van de klas kan de sheet aangevuld worden met meer moeilijke woorden.</a:t>
            </a:r>
            <a:endParaRPr lang="nl-NL" b="1" dirty="0"/>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3</a:t>
            </a:fld>
            <a:endParaRPr lang="nl-NL"/>
          </a:p>
        </p:txBody>
      </p:sp>
    </p:spTree>
    <p:extLst>
      <p:ext uri="{BB962C8B-B14F-4D97-AF65-F5344CB8AC3E}">
        <p14:creationId xmlns:p14="http://schemas.microsoft.com/office/powerpoint/2010/main" val="4133054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1" i="1" dirty="0"/>
          </a:p>
          <a:p>
            <a:r>
              <a:rPr lang="nl-NL" b="1" i="1" dirty="0"/>
              <a:t>Uitleg van de docent: </a:t>
            </a:r>
            <a:r>
              <a:rPr lang="nl-NL" b="0" i="1" dirty="0"/>
              <a:t>Hier zie je welke oud- leerlingen we hebben uitgenodigd en welke opleiding ze gedaan hebben of welk werk ze doen. Je maakt straks een keuze met welke leerling je het liefst in gesprek zou gaan. Misschien is dat een oud-leerling die een richting doet die jij ook interessant vindt (bijvoorbeeld techniek of zorg). Of misschien weet je zelf nog niet zo goed wat je wil gaan kiezen dan kan het ook heel leuk zijn om wat meer te horen over de richting die zij gekozen hebben. Ook als de leerlingen niet dezelfde richting hebben gekozen die jij zou willen </a:t>
            </a:r>
            <a:r>
              <a:rPr lang="nl-NL" b="0" i="1" dirty="0" err="1"/>
              <a:t>kieen</a:t>
            </a:r>
            <a:r>
              <a:rPr lang="nl-NL" b="0" i="1" dirty="0"/>
              <a:t> dan is het gesprek interessant. Ze kunnen je precies vertellen hoe het er aan toe gaat op het mbo en je tips geven.</a:t>
            </a:r>
          </a:p>
          <a:p>
            <a:endParaRPr lang="nl-NL"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t>Uitleg voor de docent: </a:t>
            </a:r>
            <a:r>
              <a:rPr lang="nl-NL" b="0" i="1" dirty="0"/>
              <a:t>vertel kort wat over de oud leerlingen die op bezoek komen. De indeling van de groepjes kan je op verschillende manieren aanpakken. Bv ze steken hun hand op, ze maken een top 3 en jij doet de indeling. Benadruk dat elk gesprek interessant is. Ook als ze niet bij de leerling van hun eerste keuze in het groepje komen. Omdat dit oud-leerlingen zijn die ook in de ISK hebben gezeten weten ze als geen ander hoe het is om over te stappen naar het mbo.</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b="0" i="1" dirty="0"/>
              <a:t>Tip! Laat eventueel de beroepenfilmpjes die op </a:t>
            </a:r>
            <a:r>
              <a:rPr lang="nl-NL" b="0" i="1" dirty="0" err="1"/>
              <a:t>KiesMBO</a:t>
            </a:r>
            <a:r>
              <a:rPr lang="nl-NL" b="0" i="1" dirty="0"/>
              <a:t> staan zien die horen bij de sectoren/ opleidingen die de oud- leerlingen doen/ hebben gedaan.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t>Alle beroepenfilmpjes: https://www.youtube.com/playlist?list=PLVxz1FXtkavEwE6_XUiDqwL0qm7VhO1Rt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t>Voorbeeld </a:t>
            </a:r>
            <a:r>
              <a:rPr lang="nl-NL" b="1" i="1" dirty="0" err="1"/>
              <a:t>Kiesmbo</a:t>
            </a:r>
            <a:r>
              <a:rPr lang="nl-NL" b="1" i="1" dirty="0"/>
              <a:t>: https://www.kiesmbo.nl/opleidingen/bouwen-wonen-en-interieur/afbouw-en-onderhoud/stukadoor</a:t>
            </a:r>
          </a:p>
          <a:p>
            <a:endParaRPr lang="nl-NL" i="1" dirty="0"/>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4</a:t>
            </a:fld>
            <a:endParaRPr lang="nl-NL"/>
          </a:p>
        </p:txBody>
      </p:sp>
    </p:spTree>
    <p:extLst>
      <p:ext uri="{BB962C8B-B14F-4D97-AF65-F5344CB8AC3E}">
        <p14:creationId xmlns:p14="http://schemas.microsoft.com/office/powerpoint/2010/main" val="2939493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t>Uitleg van de docent: </a:t>
            </a:r>
            <a:r>
              <a:rPr lang="nl-NL" b="0" i="1" dirty="0"/>
              <a:t>De indeling van de groepjes kan je op verschillende manieren aanpakken. (zie draaiboek ‘in gesprek met oud-leerlingen’). Benadruk dat elk gesprek interessant is. Ook als ze niet bij de leerling van hun eerste keuze in het groepje komen. Omdat dit oud-leerlingen zijn die ook in de ISK hebben gezeten weten ze als geen ander hoe het is om over te stappen naar het mbo.</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b="0" i="1" dirty="0"/>
              <a:t>Laat de leerlingen invullen met wie ze in gesprek willen en waarom. Zie ‘werkblad  in gesprek met oud- leerling’. Als de leerlingen een top 3 moeten maken kan je het werkblad aanpassen zodat ze 3 namen met een toelichting kunnen invullen. De leerlingen hebben het werkblad weer nodig tijdens de volgende les ‘wat wil je vragen’</a:t>
            </a:r>
            <a:endParaRPr lang="nl-NL" b="1" i="1" dirty="0"/>
          </a:p>
          <a:p>
            <a:endParaRPr lang="nl-NL" i="1" dirty="0"/>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5</a:t>
            </a:fld>
            <a:endParaRPr lang="nl-NL"/>
          </a:p>
        </p:txBody>
      </p:sp>
    </p:spTree>
    <p:extLst>
      <p:ext uri="{BB962C8B-B14F-4D97-AF65-F5344CB8AC3E}">
        <p14:creationId xmlns:p14="http://schemas.microsoft.com/office/powerpoint/2010/main" val="3952275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6</a:t>
            </a:fld>
            <a:endParaRPr lang="nl-NL"/>
          </a:p>
        </p:txBody>
      </p:sp>
    </p:spTree>
    <p:extLst>
      <p:ext uri="{BB962C8B-B14F-4D97-AF65-F5344CB8AC3E}">
        <p14:creationId xmlns:p14="http://schemas.microsoft.com/office/powerpoint/2010/main" val="3464874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t>Uitleg docent: </a:t>
            </a:r>
            <a:endParaRPr lang="nl-NL" dirty="0"/>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7</a:t>
            </a:fld>
            <a:endParaRPr lang="nl-NL"/>
          </a:p>
        </p:txBody>
      </p:sp>
    </p:spTree>
    <p:extLst>
      <p:ext uri="{BB962C8B-B14F-4D97-AF65-F5344CB8AC3E}">
        <p14:creationId xmlns:p14="http://schemas.microsoft.com/office/powerpoint/2010/main" val="699994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Uitleg voor docent: </a:t>
            </a:r>
            <a:r>
              <a:rPr lang="nl-NL" b="0" dirty="0"/>
              <a:t>Bespreek de moeilijke woorden die deze les aan de orde komen. Afhankelijk van het taalniveau van de klas kan de sheet aangevuld worden met meer moeilijke woorden.</a:t>
            </a:r>
            <a:endParaRPr lang="nl-NL" b="1" dirty="0"/>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8</a:t>
            </a:fld>
            <a:endParaRPr lang="nl-NL"/>
          </a:p>
        </p:txBody>
      </p:sp>
    </p:spTree>
    <p:extLst>
      <p:ext uri="{BB962C8B-B14F-4D97-AF65-F5344CB8AC3E}">
        <p14:creationId xmlns:p14="http://schemas.microsoft.com/office/powerpoint/2010/main" val="665874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1" i="1" dirty="0"/>
          </a:p>
          <a:p>
            <a:r>
              <a:rPr lang="nl-NL" b="1" i="1" dirty="0"/>
              <a:t>Uitleg van de docent: </a:t>
            </a:r>
            <a:r>
              <a:rPr lang="nl-NL" b="0" i="1" dirty="0"/>
              <a:t>Vorige keer heb ik verteld welke oud- leerlingen binnenkort op school komen om met jullie in gesprek te gaan over hun mbo-opleiding of werk. Jullie hebben de vorige keer aangegeven met wie jullie graag in gesprek zouden willen en wat jullie van dit gesprek hopen te leren.</a:t>
            </a:r>
          </a:p>
          <a:p>
            <a:r>
              <a:rPr lang="nl-NL" b="0" i="1" dirty="0"/>
              <a:t>Om je goed voor te bereiden op het gesprek gaan jullie vast vijf vragen bedenken die je zou willen stellen. Jullie doen dit in duo’s</a:t>
            </a:r>
          </a:p>
          <a:p>
            <a:endParaRPr lang="nl-NL"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b="1" i="1" dirty="0"/>
              <a:t>Uitleg voor de docent: </a:t>
            </a:r>
            <a:r>
              <a:rPr lang="nl-NL" b="0" i="1" dirty="0"/>
              <a:t>Laat op deze sheet de indeling zien of deel de indeling mondeling mee. Vertel het groepje wanneer en waar het gesprek plaatsvindt. De leerlingen die met dezelfde oud-leerling in gesprek gaan bedenken vragen in duo’s.  Deel het werkblad uit dat de leerlingen tijdens de vorige les hebben ingevuld. Ieder duo bedenkt 5 vragen en ze schrijven de vragen op hun werkblad.</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b="0" i="1" dirty="0"/>
          </a:p>
          <a:p>
            <a:endParaRPr lang="nl-NL" i="1" dirty="0"/>
          </a:p>
        </p:txBody>
      </p:sp>
      <p:sp>
        <p:nvSpPr>
          <p:cNvPr id="4" name="Tijdelijke aanduiding voor dianummer 3"/>
          <p:cNvSpPr>
            <a:spLocks noGrp="1"/>
          </p:cNvSpPr>
          <p:nvPr>
            <p:ph type="sldNum" sz="quarter" idx="5"/>
          </p:nvPr>
        </p:nvSpPr>
        <p:spPr/>
        <p:txBody>
          <a:bodyPr/>
          <a:lstStyle/>
          <a:p>
            <a:fld id="{DA854E0E-231C-4A49-B263-D125F8314FE3}" type="slidenum">
              <a:rPr lang="nl-NL" smtClean="0"/>
              <a:t>9</a:t>
            </a:fld>
            <a:endParaRPr lang="nl-NL"/>
          </a:p>
        </p:txBody>
      </p:sp>
    </p:spTree>
    <p:extLst>
      <p:ext uri="{BB962C8B-B14F-4D97-AF65-F5344CB8AC3E}">
        <p14:creationId xmlns:p14="http://schemas.microsoft.com/office/powerpoint/2010/main" val="409926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612648" y="557783"/>
            <a:ext cx="10969752" cy="313080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612648" y="3902206"/>
            <a:ext cx="10969752" cy="2240529"/>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79C5A860-F335-4252-AA00-24FB67ED2982}" type="datetime1">
              <a:rPr lang="en-US" smtClean="0"/>
              <a:t>10/25/2024</a:t>
            </a:fld>
            <a:endParaRPr lang="en-US"/>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1F646F3F-274D-499B-ABBE-824EB4ABDC3D}" type="slidenum">
              <a:rPr lang="en-US" smtClean="0"/>
              <a:t>‹nr.›</a:t>
            </a:fld>
            <a:endParaRPr lang="en-US"/>
          </a:p>
        </p:txBody>
      </p:sp>
    </p:spTree>
    <p:extLst>
      <p:ext uri="{BB962C8B-B14F-4D97-AF65-F5344CB8AC3E}">
        <p14:creationId xmlns:p14="http://schemas.microsoft.com/office/powerpoint/2010/main" val="3357080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46AB1048-0047-48CA-88BA-D69B470942CF}" type="datetime1">
              <a:rPr lang="en-US" smtClean="0"/>
              <a:t>10/25/2024</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1F646F3F-274D-499B-ABBE-824EB4ABDC3D}" type="slidenum">
              <a:rPr lang="en-US" smtClean="0"/>
              <a:t>‹nr.›</a:t>
            </a:fld>
            <a:endParaRPr lang="en-US"/>
          </a:p>
        </p:txBody>
      </p:sp>
    </p:spTree>
    <p:extLst>
      <p:ext uri="{BB962C8B-B14F-4D97-AF65-F5344CB8AC3E}">
        <p14:creationId xmlns:p14="http://schemas.microsoft.com/office/powerpoint/2010/main" val="3422897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557784"/>
            <a:ext cx="2854452" cy="56434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12648" y="557784"/>
            <a:ext cx="7734300" cy="56434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5BD83879-648C-49A9-81A2-0EF5946532D0}" type="datetime1">
              <a:rPr lang="en-US" smtClean="0"/>
              <a:t>10/25/2024</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1F646F3F-274D-499B-ABBE-824EB4ABDC3D}" type="slidenum">
              <a:rPr lang="en-US" smtClean="0"/>
              <a:t>‹nr.›</a:t>
            </a:fld>
            <a:endParaRPr lang="en-US"/>
          </a:p>
        </p:txBody>
      </p:sp>
    </p:spTree>
    <p:extLst>
      <p:ext uri="{BB962C8B-B14F-4D97-AF65-F5344CB8AC3E}">
        <p14:creationId xmlns:p14="http://schemas.microsoft.com/office/powerpoint/2010/main" val="4275498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D04BC802-30E3-4658-9CCA-F873646FEC67}" type="datetime1">
              <a:rPr lang="en-US" smtClean="0"/>
              <a:t>10/25/2024</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1F646F3F-274D-499B-ABBE-824EB4ABDC3D}" type="slidenum">
              <a:rPr lang="en-US" smtClean="0"/>
              <a:t>‹nr.›</a:t>
            </a:fld>
            <a:endParaRPr lang="en-US"/>
          </a:p>
        </p:txBody>
      </p:sp>
    </p:spTree>
    <p:extLst>
      <p:ext uri="{BB962C8B-B14F-4D97-AF65-F5344CB8AC3E}">
        <p14:creationId xmlns:p14="http://schemas.microsoft.com/office/powerpoint/2010/main" val="3084484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12648" y="557784"/>
            <a:ext cx="10969752" cy="31464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12648" y="3902207"/>
            <a:ext cx="10969752" cy="2187443"/>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AB227A3-19CE-4153-81CE-64EB7AB094B3}" type="datetime1">
              <a:rPr lang="en-US" smtClean="0"/>
              <a:t>10/25/2024</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1F646F3F-274D-499B-ABBE-824EB4ABDC3D}" type="slidenum">
              <a:rPr lang="en-US" smtClean="0"/>
              <a:t>‹nr.›</a:t>
            </a:fld>
            <a:endParaRPr lang="en-US"/>
          </a:p>
        </p:txBody>
      </p:sp>
    </p:spTree>
    <p:extLst>
      <p:ext uri="{BB962C8B-B14F-4D97-AF65-F5344CB8AC3E}">
        <p14:creationId xmlns:p14="http://schemas.microsoft.com/office/powerpoint/2010/main" val="1394718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09600"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2"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B819A100-10F6-477E-8847-29D479EF1C92}" type="datetime1">
              <a:rPr lang="en-US" smtClean="0"/>
              <a:t>10/25/2024</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1F646F3F-274D-499B-ABBE-824EB4ABDC3D}" type="slidenum">
              <a:rPr lang="en-US" smtClean="0"/>
              <a:t>‹nr.›</a:t>
            </a:fld>
            <a:endParaRPr lang="en-US"/>
          </a:p>
        </p:txBody>
      </p:sp>
    </p:spTree>
    <p:extLst>
      <p:ext uri="{BB962C8B-B14F-4D97-AF65-F5344CB8AC3E}">
        <p14:creationId xmlns:p14="http://schemas.microsoft.com/office/powerpoint/2010/main" val="181151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09600" y="365125"/>
            <a:ext cx="1074578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09600" y="1895096"/>
            <a:ext cx="5387975"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09600" y="2842211"/>
            <a:ext cx="5387975"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67890" y="1895096"/>
            <a:ext cx="5414510"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67890" y="2842211"/>
            <a:ext cx="5414510"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5DF128AB-198A-495F-8475-FDB360C9873F}" type="datetime1">
              <a:rPr lang="en-US" smtClean="0"/>
              <a:t>10/25/2024</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1F646F3F-274D-499B-ABBE-824EB4ABDC3D}" type="slidenum">
              <a:rPr lang="en-US" smtClean="0"/>
              <a:t>‹nr.›</a:t>
            </a:fld>
            <a:endParaRPr lang="en-US"/>
          </a:p>
        </p:txBody>
      </p:sp>
    </p:spTree>
    <p:extLst>
      <p:ext uri="{BB962C8B-B14F-4D97-AF65-F5344CB8AC3E}">
        <p14:creationId xmlns:p14="http://schemas.microsoft.com/office/powerpoint/2010/main" val="3795892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21A235E-F8FD-479F-9FC7-18BE84110877}" type="datetime1">
              <a:rPr lang="en-US" smtClean="0"/>
              <a:t>10/25/2024</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1F646F3F-274D-499B-ABBE-824EB4ABDC3D}" type="slidenum">
              <a:rPr lang="en-US" smtClean="0"/>
              <a:t>‹nr.›</a:t>
            </a:fld>
            <a:endParaRPr lang="en-US"/>
          </a:p>
        </p:txBody>
      </p:sp>
    </p:spTree>
    <p:extLst>
      <p:ext uri="{BB962C8B-B14F-4D97-AF65-F5344CB8AC3E}">
        <p14:creationId xmlns:p14="http://schemas.microsoft.com/office/powerpoint/2010/main" val="2874705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E890F09B-68DA-462E-9DB4-4C9ADAB8CBCC}" type="datetime1">
              <a:rPr lang="en-US" smtClean="0"/>
              <a:t>10/25/2024</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1F646F3F-274D-499B-ABBE-824EB4ABDC3D}" type="slidenum">
              <a:rPr lang="en-US" smtClean="0"/>
              <a:t>‹nr.›</a:t>
            </a:fld>
            <a:endParaRPr lang="en-US"/>
          </a:p>
        </p:txBody>
      </p:sp>
    </p:spTree>
    <p:extLst>
      <p:ext uri="{BB962C8B-B14F-4D97-AF65-F5344CB8AC3E}">
        <p14:creationId xmlns:p14="http://schemas.microsoft.com/office/powerpoint/2010/main" val="864676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12649" y="457199"/>
            <a:ext cx="4970822" cy="2660205"/>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6096000" y="457200"/>
            <a:ext cx="5483352" cy="574400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12649" y="3329989"/>
            <a:ext cx="4970822" cy="287121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17AC4E36-FABE-47EB-AA7F-C19A93824617}" type="datetime1">
              <a:rPr lang="en-US" smtClean="0"/>
              <a:t>10/25/2024</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1F646F3F-274D-499B-ABBE-824EB4ABDC3D}" type="slidenum">
              <a:rPr lang="en-US" smtClean="0"/>
              <a:t>‹nr.›</a:t>
            </a:fld>
            <a:endParaRPr lang="en-US"/>
          </a:p>
        </p:txBody>
      </p:sp>
    </p:spTree>
    <p:extLst>
      <p:ext uri="{BB962C8B-B14F-4D97-AF65-F5344CB8AC3E}">
        <p14:creationId xmlns:p14="http://schemas.microsoft.com/office/powerpoint/2010/main" val="66134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12649" y="457199"/>
            <a:ext cx="4970822" cy="26674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6096000" y="457199"/>
            <a:ext cx="5483352" cy="54038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12649" y="3322708"/>
            <a:ext cx="4970822" cy="254628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F199CE6B-5DE6-4A2D-B72E-5E8969F9F56F}" type="datetime1">
              <a:rPr lang="en-US" smtClean="0"/>
              <a:t>10/25/2024</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1F646F3F-274D-499B-ABBE-824EB4ABDC3D}" type="slidenum">
              <a:rPr lang="en-US" smtClean="0"/>
              <a:t>‹nr.›</a:t>
            </a:fld>
            <a:endParaRPr lang="en-US"/>
          </a:p>
        </p:txBody>
      </p:sp>
    </p:spTree>
    <p:extLst>
      <p:ext uri="{BB962C8B-B14F-4D97-AF65-F5344CB8AC3E}">
        <p14:creationId xmlns:p14="http://schemas.microsoft.com/office/powerpoint/2010/main" val="263084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2E603F-28B7-4831-BF23-65FBAB13D5FB}"/>
              </a:ext>
            </a:extLst>
          </p:cNvPr>
          <p:cNvSpPr/>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09600" y="557784"/>
            <a:ext cx="10972800"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09600" y="2106204"/>
            <a:ext cx="10972800" cy="40365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09600" y="6356350"/>
            <a:ext cx="2743200" cy="365125"/>
          </a:xfrm>
          <a:prstGeom prst="rect">
            <a:avLst/>
          </a:prstGeom>
        </p:spPr>
        <p:txBody>
          <a:bodyPr vert="horz" lIns="91440" tIns="45720" rIns="91440" bIns="45720" rtlCol="0" anchor="ctr"/>
          <a:lstStyle>
            <a:lvl1pPr algn="l">
              <a:defRPr lang="en-US" sz="800" kern="1200" cap="all" spc="200" smtClean="0">
                <a:solidFill>
                  <a:schemeClr val="tx1"/>
                </a:solidFill>
                <a:latin typeface="+mn-lt"/>
                <a:ea typeface="+mn-ea"/>
                <a:cs typeface="Segoe UI Semilight" panose="020B0402040204020203" pitchFamily="34" charset="0"/>
              </a:defRPr>
            </a:lvl1pPr>
          </a:lstStyle>
          <a:p>
            <a:fld id="{F481A142-DA77-4A5F-AD1F-14E6C18F0F5F}" type="datetime1">
              <a:rPr lang="en-US" smtClean="0"/>
              <a:t>10/25/2024</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800" kern="1200" cap="all" spc="200" dirty="0">
                <a:solidFill>
                  <a:schemeClr val="tx1"/>
                </a:solidFill>
                <a:latin typeface="+mn-lt"/>
                <a:ea typeface="+mn-ea"/>
                <a:cs typeface="Segoe UI Semilight" panose="020B0402040204020203" pitchFamily="34" charset="0"/>
              </a:defRPr>
            </a:lvl1pPr>
          </a:lstStyle>
          <a:p>
            <a:endParaRPr lang="en-US" dirty="0"/>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10134600" y="6356350"/>
            <a:ext cx="1447800" cy="365125"/>
          </a:xfrm>
          <a:prstGeom prst="rect">
            <a:avLst/>
          </a:prstGeom>
        </p:spPr>
        <p:txBody>
          <a:bodyPr vert="horz" lIns="91440" tIns="45720" rIns="91440" bIns="45720" rtlCol="0" anchor="ctr"/>
          <a:lstStyle>
            <a:lvl1pPr algn="r">
              <a:defRPr lang="en-US" sz="800" kern="1200" cap="all" spc="200" smtClean="0">
                <a:solidFill>
                  <a:schemeClr val="tx1"/>
                </a:solidFill>
                <a:latin typeface="+mn-lt"/>
                <a:ea typeface="+mn-ea"/>
                <a:cs typeface="Segoe UI Semilight" panose="020B0402040204020203" pitchFamily="34" charset="0"/>
              </a:defRPr>
            </a:lvl1pPr>
          </a:lstStyle>
          <a:p>
            <a:fld id="{1F646F3F-274D-499B-ABBE-824EB4ABDC3D}" type="slidenum">
              <a:rPr lang="en-US" smtClean="0"/>
              <a:pPr/>
              <a:t>‹nr.›</a:t>
            </a:fld>
            <a:endParaRPr lang="en-US"/>
          </a:p>
        </p:txBody>
      </p:sp>
    </p:spTree>
    <p:extLst>
      <p:ext uri="{BB962C8B-B14F-4D97-AF65-F5344CB8AC3E}">
        <p14:creationId xmlns:p14="http://schemas.microsoft.com/office/powerpoint/2010/main" val="28103422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D8B9DA9B-1DBC-42C5-BFBC-E0C86E5C9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53" name="Rectangle 52">
            <a:extLst>
              <a:ext uri="{FF2B5EF4-FFF2-40B4-BE49-F238E27FC236}">
                <a16:creationId xmlns:a16="http://schemas.microsoft.com/office/drawing/2014/main" id="{8989E1E2-22C8-4964-9AA7-DA5BECE282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5" name="Group 54">
            <a:extLst>
              <a:ext uri="{FF2B5EF4-FFF2-40B4-BE49-F238E27FC236}">
                <a16:creationId xmlns:a16="http://schemas.microsoft.com/office/drawing/2014/main" id="{FE6DE3BE-0824-453C-9D8B-6272A7DBD3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3449100"/>
            <a:chOff x="0" y="0"/>
            <a:chExt cx="12188952" cy="3449100"/>
          </a:xfrm>
        </p:grpSpPr>
        <p:sp>
          <p:nvSpPr>
            <p:cNvPr id="56" name="Freeform: Shape 55">
              <a:extLst>
                <a:ext uri="{FF2B5EF4-FFF2-40B4-BE49-F238E27FC236}">
                  <a16:creationId xmlns:a16="http://schemas.microsoft.com/office/drawing/2014/main" id="{C6D05D73-D9BE-41AA-AA77-0A0A3EB9A2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3824578" cy="3449100"/>
            </a:xfrm>
            <a:custGeom>
              <a:avLst/>
              <a:gdLst>
                <a:gd name="connsiteX0" fmla="*/ 2864224 w 4608036"/>
                <a:gd name="connsiteY0" fmla="*/ 3013465 h 4155642"/>
                <a:gd name="connsiteX1" fmla="*/ 3193644 w 4608036"/>
                <a:gd name="connsiteY1" fmla="*/ 3342885 h 4155642"/>
                <a:gd name="connsiteX2" fmla="*/ 2864224 w 4608036"/>
                <a:gd name="connsiteY2" fmla="*/ 3672305 h 4155642"/>
                <a:gd name="connsiteX3" fmla="*/ 2534804 w 4608036"/>
                <a:gd name="connsiteY3" fmla="*/ 3342885 h 4155642"/>
                <a:gd name="connsiteX4" fmla="*/ 2864224 w 4608036"/>
                <a:gd name="connsiteY4" fmla="*/ 3013465 h 4155642"/>
                <a:gd name="connsiteX5" fmla="*/ 4137192 w 4608036"/>
                <a:gd name="connsiteY5" fmla="*/ 1067730 h 4155642"/>
                <a:gd name="connsiteX6" fmla="*/ 4608036 w 4608036"/>
                <a:gd name="connsiteY6" fmla="*/ 1538574 h 4155642"/>
                <a:gd name="connsiteX7" fmla="*/ 4137192 w 4608036"/>
                <a:gd name="connsiteY7" fmla="*/ 2009418 h 4155642"/>
                <a:gd name="connsiteX8" fmla="*/ 3666348 w 4608036"/>
                <a:gd name="connsiteY8" fmla="*/ 1538574 h 4155642"/>
                <a:gd name="connsiteX9" fmla="*/ 4137192 w 4608036"/>
                <a:gd name="connsiteY9" fmla="*/ 1067730 h 4155642"/>
                <a:gd name="connsiteX10" fmla="*/ 0 w 4608036"/>
                <a:gd name="connsiteY10" fmla="*/ 0 h 4155642"/>
                <a:gd name="connsiteX11" fmla="*/ 3795833 w 4608036"/>
                <a:gd name="connsiteY11" fmla="*/ 0 h 4155642"/>
                <a:gd name="connsiteX12" fmla="*/ 3841595 w 4608036"/>
                <a:gd name="connsiteY12" fmla="*/ 73186 h 4155642"/>
                <a:gd name="connsiteX13" fmla="*/ 3934738 w 4608036"/>
                <a:gd name="connsiteY13" fmla="*/ 385943 h 4155642"/>
                <a:gd name="connsiteX14" fmla="*/ 3463544 w 4608036"/>
                <a:gd name="connsiteY14" fmla="*/ 1479388 h 4155642"/>
                <a:gd name="connsiteX15" fmla="*/ 3697976 w 4608036"/>
                <a:gd name="connsiteY15" fmla="*/ 2152566 h 4155642"/>
                <a:gd name="connsiteX16" fmla="*/ 4453203 w 4608036"/>
                <a:gd name="connsiteY16" fmla="*/ 2717907 h 4155642"/>
                <a:gd name="connsiteX17" fmla="*/ 4496628 w 4608036"/>
                <a:gd name="connsiteY17" fmla="*/ 3226246 h 4155642"/>
                <a:gd name="connsiteX18" fmla="*/ 4496096 w 4608036"/>
                <a:gd name="connsiteY18" fmla="*/ 3225957 h 4155642"/>
                <a:gd name="connsiteX19" fmla="*/ 4451007 w 4608036"/>
                <a:gd name="connsiteY19" fmla="*/ 3316076 h 4155642"/>
                <a:gd name="connsiteX20" fmla="*/ 3823709 w 4608036"/>
                <a:gd name="connsiteY20" fmla="*/ 3546693 h 4155642"/>
                <a:gd name="connsiteX21" fmla="*/ 3248158 w 4608036"/>
                <a:gd name="connsiteY21" fmla="*/ 2922031 h 4155642"/>
                <a:gd name="connsiteX22" fmla="*/ 2530174 w 4608036"/>
                <a:gd name="connsiteY22" fmla="*/ 2860271 h 4155642"/>
                <a:gd name="connsiteX23" fmla="*/ 2016602 w 4608036"/>
                <a:gd name="connsiteY23" fmla="*/ 4003023 h 4155642"/>
                <a:gd name="connsiteX24" fmla="*/ 1217280 w 4608036"/>
                <a:gd name="connsiteY24" fmla="*/ 4085330 h 4155642"/>
                <a:gd name="connsiteX25" fmla="*/ 610283 w 4608036"/>
                <a:gd name="connsiteY25" fmla="*/ 3347934 h 4155642"/>
                <a:gd name="connsiteX26" fmla="*/ 64778 w 4608036"/>
                <a:gd name="connsiteY26" fmla="*/ 3424177 h 4155642"/>
                <a:gd name="connsiteX27" fmla="*/ 0 w 4608036"/>
                <a:gd name="connsiteY27" fmla="*/ 3439842 h 415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608036" h="4155642">
                  <a:moveTo>
                    <a:pt x="2864224" y="3013465"/>
                  </a:moveTo>
                  <a:cubicBezTo>
                    <a:pt x="3046158" y="3013465"/>
                    <a:pt x="3193644" y="3160951"/>
                    <a:pt x="3193644" y="3342885"/>
                  </a:cubicBezTo>
                  <a:cubicBezTo>
                    <a:pt x="3193644" y="3524819"/>
                    <a:pt x="3046158" y="3672305"/>
                    <a:pt x="2864224" y="3672305"/>
                  </a:cubicBezTo>
                  <a:cubicBezTo>
                    <a:pt x="2682290" y="3672305"/>
                    <a:pt x="2534804" y="3524819"/>
                    <a:pt x="2534804" y="3342885"/>
                  </a:cubicBezTo>
                  <a:cubicBezTo>
                    <a:pt x="2534804" y="3160951"/>
                    <a:pt x="2682290" y="3013465"/>
                    <a:pt x="2864224" y="3013465"/>
                  </a:cubicBezTo>
                  <a:close/>
                  <a:moveTo>
                    <a:pt x="4137192" y="1067730"/>
                  </a:moveTo>
                  <a:cubicBezTo>
                    <a:pt x="4397232" y="1067730"/>
                    <a:pt x="4608036" y="1278534"/>
                    <a:pt x="4608036" y="1538574"/>
                  </a:cubicBezTo>
                  <a:cubicBezTo>
                    <a:pt x="4608036" y="1798614"/>
                    <a:pt x="4397232" y="2009418"/>
                    <a:pt x="4137192" y="2009418"/>
                  </a:cubicBezTo>
                  <a:cubicBezTo>
                    <a:pt x="3877152" y="2009418"/>
                    <a:pt x="3666348" y="1798614"/>
                    <a:pt x="3666348" y="1538574"/>
                  </a:cubicBezTo>
                  <a:cubicBezTo>
                    <a:pt x="3666348" y="1278534"/>
                    <a:pt x="3877152" y="1067730"/>
                    <a:pt x="4137192" y="1067730"/>
                  </a:cubicBezTo>
                  <a:close/>
                  <a:moveTo>
                    <a:pt x="0" y="0"/>
                  </a:moveTo>
                  <a:lnTo>
                    <a:pt x="3795833" y="0"/>
                  </a:lnTo>
                  <a:lnTo>
                    <a:pt x="3841595" y="73186"/>
                  </a:lnTo>
                  <a:cubicBezTo>
                    <a:pt x="3894967" y="172063"/>
                    <a:pt x="3928651" y="280143"/>
                    <a:pt x="3934738" y="385943"/>
                  </a:cubicBezTo>
                  <a:cubicBezTo>
                    <a:pt x="3960418" y="832278"/>
                    <a:pt x="3478459" y="955056"/>
                    <a:pt x="3463544" y="1479388"/>
                  </a:cubicBezTo>
                  <a:cubicBezTo>
                    <a:pt x="3453054" y="1845938"/>
                    <a:pt x="3679069" y="2129671"/>
                    <a:pt x="3697976" y="2152566"/>
                  </a:cubicBezTo>
                  <a:cubicBezTo>
                    <a:pt x="3965589" y="2479019"/>
                    <a:pt x="4316509" y="2388300"/>
                    <a:pt x="4453203" y="2717907"/>
                  </a:cubicBezTo>
                  <a:cubicBezTo>
                    <a:pt x="4482150" y="2787623"/>
                    <a:pt x="4575626" y="3013102"/>
                    <a:pt x="4496628" y="3226246"/>
                  </a:cubicBezTo>
                  <a:lnTo>
                    <a:pt x="4496096" y="3225957"/>
                  </a:lnTo>
                  <a:cubicBezTo>
                    <a:pt x="4484372" y="3257587"/>
                    <a:pt x="4469256" y="3287777"/>
                    <a:pt x="4451007" y="3316076"/>
                  </a:cubicBezTo>
                  <a:cubicBezTo>
                    <a:pt x="4320132" y="3518667"/>
                    <a:pt x="4035532" y="3615706"/>
                    <a:pt x="3823709" y="3546693"/>
                  </a:cubicBezTo>
                  <a:cubicBezTo>
                    <a:pt x="3538592" y="3453712"/>
                    <a:pt x="3591223" y="3127434"/>
                    <a:pt x="3248158" y="2922031"/>
                  </a:cubicBezTo>
                  <a:cubicBezTo>
                    <a:pt x="3067991" y="2814166"/>
                    <a:pt x="2749462" y="2730532"/>
                    <a:pt x="2530174" y="2860271"/>
                  </a:cubicBezTo>
                  <a:cubicBezTo>
                    <a:pt x="2163165" y="3077424"/>
                    <a:pt x="2417778" y="3690971"/>
                    <a:pt x="2016602" y="4003023"/>
                  </a:cubicBezTo>
                  <a:cubicBezTo>
                    <a:pt x="1798688" y="4172165"/>
                    <a:pt x="1453297" y="4202389"/>
                    <a:pt x="1217280" y="4085330"/>
                  </a:cubicBezTo>
                  <a:cubicBezTo>
                    <a:pt x="855483" y="3905582"/>
                    <a:pt x="940040" y="3474447"/>
                    <a:pt x="610283" y="3347934"/>
                  </a:cubicBezTo>
                  <a:cubicBezTo>
                    <a:pt x="439259" y="3282322"/>
                    <a:pt x="269119" y="3365698"/>
                    <a:pt x="64778" y="3424177"/>
                  </a:cubicBezTo>
                  <a:lnTo>
                    <a:pt x="0" y="343984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sp>
          <p:nvSpPr>
            <p:cNvPr id="57" name="Freeform: Shape 56">
              <a:extLst>
                <a:ext uri="{FF2B5EF4-FFF2-40B4-BE49-F238E27FC236}">
                  <a16:creationId xmlns:a16="http://schemas.microsoft.com/office/drawing/2014/main" id="{AD03098B-9C5B-42CF-8CB5-49E411EAC9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16074" y="0"/>
              <a:ext cx="5122410" cy="2483032"/>
            </a:xfrm>
            <a:custGeom>
              <a:avLst/>
              <a:gdLst>
                <a:gd name="connsiteX0" fmla="*/ 2376185 w 6680315"/>
                <a:gd name="connsiteY0" fmla="*/ 2274739 h 3133080"/>
                <a:gd name="connsiteX1" fmla="*/ 2621677 w 6680315"/>
                <a:gd name="connsiteY1" fmla="*/ 2520231 h 3133080"/>
                <a:gd name="connsiteX2" fmla="*/ 2376185 w 6680315"/>
                <a:gd name="connsiteY2" fmla="*/ 2765723 h 3133080"/>
                <a:gd name="connsiteX3" fmla="*/ 2130693 w 6680315"/>
                <a:gd name="connsiteY3" fmla="*/ 2520231 h 3133080"/>
                <a:gd name="connsiteX4" fmla="*/ 2376185 w 6680315"/>
                <a:gd name="connsiteY4" fmla="*/ 2274739 h 3133080"/>
                <a:gd name="connsiteX5" fmla="*/ 915559 w 6680315"/>
                <a:gd name="connsiteY5" fmla="*/ 0 h 3133080"/>
                <a:gd name="connsiteX6" fmla="*/ 6269857 w 6680315"/>
                <a:gd name="connsiteY6" fmla="*/ 0 h 3133080"/>
                <a:gd name="connsiteX7" fmla="*/ 6333461 w 6680315"/>
                <a:gd name="connsiteY7" fmla="*/ 55051 h 3133080"/>
                <a:gd name="connsiteX8" fmla="*/ 6627820 w 6680315"/>
                <a:gd name="connsiteY8" fmla="*/ 535633 h 3133080"/>
                <a:gd name="connsiteX9" fmla="*/ 5916976 w 6680315"/>
                <a:gd name="connsiteY9" fmla="*/ 1967923 h 3133080"/>
                <a:gd name="connsiteX10" fmla="*/ 5656632 w 6680315"/>
                <a:gd name="connsiteY10" fmla="*/ 2028995 h 3133080"/>
                <a:gd name="connsiteX11" fmla="*/ 5657201 w 6680315"/>
                <a:gd name="connsiteY11" fmla="*/ 2029343 h 3133080"/>
                <a:gd name="connsiteX12" fmla="*/ 4819410 w 6680315"/>
                <a:gd name="connsiteY12" fmla="*/ 2573019 h 3133080"/>
                <a:gd name="connsiteX13" fmla="*/ 4152315 w 6680315"/>
                <a:gd name="connsiteY13" fmla="*/ 3087290 h 3133080"/>
                <a:gd name="connsiteX14" fmla="*/ 2764377 w 6680315"/>
                <a:gd name="connsiteY14" fmla="*/ 2425642 h 3133080"/>
                <a:gd name="connsiteX15" fmla="*/ 2750517 w 6680315"/>
                <a:gd name="connsiteY15" fmla="*/ 2391089 h 3133080"/>
                <a:gd name="connsiteX16" fmla="*/ 2240374 w 6680315"/>
                <a:gd name="connsiteY16" fmla="*/ 2149627 h 3133080"/>
                <a:gd name="connsiteX17" fmla="*/ 2225364 w 6680315"/>
                <a:gd name="connsiteY17" fmla="*/ 2154748 h 3133080"/>
                <a:gd name="connsiteX18" fmla="*/ 1325912 w 6680315"/>
                <a:gd name="connsiteY18" fmla="*/ 2089711 h 3133080"/>
                <a:gd name="connsiteX19" fmla="*/ 824187 w 6680315"/>
                <a:gd name="connsiteY19" fmla="*/ 535061 h 3133080"/>
                <a:gd name="connsiteX20" fmla="*/ 919100 w 6680315"/>
                <a:gd name="connsiteY20" fmla="*/ 16532 h 3133080"/>
                <a:gd name="connsiteX21" fmla="*/ 0 w 6680315"/>
                <a:gd name="connsiteY21" fmla="*/ 0 h 3133080"/>
                <a:gd name="connsiteX22" fmla="*/ 759926 w 6680315"/>
                <a:gd name="connsiteY22" fmla="*/ 0 h 3133080"/>
                <a:gd name="connsiteX23" fmla="*/ 379963 w 6680315"/>
                <a:gd name="connsiteY23" fmla="*/ 379963 h 3133080"/>
                <a:gd name="connsiteX24" fmla="*/ 0 w 6680315"/>
                <a:gd name="connsiteY24" fmla="*/ 0 h 313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680315" h="3133080">
                  <a:moveTo>
                    <a:pt x="2376185" y="2274739"/>
                  </a:moveTo>
                  <a:cubicBezTo>
                    <a:pt x="2511766" y="2274739"/>
                    <a:pt x="2621677" y="2384650"/>
                    <a:pt x="2621677" y="2520231"/>
                  </a:cubicBezTo>
                  <a:cubicBezTo>
                    <a:pt x="2621677" y="2655812"/>
                    <a:pt x="2511766" y="2765723"/>
                    <a:pt x="2376185" y="2765723"/>
                  </a:cubicBezTo>
                  <a:cubicBezTo>
                    <a:pt x="2240604" y="2765723"/>
                    <a:pt x="2130693" y="2655812"/>
                    <a:pt x="2130693" y="2520231"/>
                  </a:cubicBezTo>
                  <a:cubicBezTo>
                    <a:pt x="2130693" y="2384650"/>
                    <a:pt x="2240604" y="2274739"/>
                    <a:pt x="2376185" y="2274739"/>
                  </a:cubicBezTo>
                  <a:close/>
                  <a:moveTo>
                    <a:pt x="915559" y="0"/>
                  </a:moveTo>
                  <a:lnTo>
                    <a:pt x="6269857" y="0"/>
                  </a:lnTo>
                  <a:lnTo>
                    <a:pt x="6333461" y="55051"/>
                  </a:lnTo>
                  <a:cubicBezTo>
                    <a:pt x="6467804" y="186497"/>
                    <a:pt x="6570056" y="350740"/>
                    <a:pt x="6627820" y="535633"/>
                  </a:cubicBezTo>
                  <a:cubicBezTo>
                    <a:pt x="6812129" y="1122863"/>
                    <a:pt x="6495949" y="1759672"/>
                    <a:pt x="5916976" y="1967923"/>
                  </a:cubicBezTo>
                  <a:cubicBezTo>
                    <a:pt x="5832813" y="1998168"/>
                    <a:pt x="5745467" y="2018689"/>
                    <a:pt x="5656632" y="2028995"/>
                  </a:cubicBezTo>
                  <a:lnTo>
                    <a:pt x="5657201" y="2029343"/>
                  </a:lnTo>
                  <a:cubicBezTo>
                    <a:pt x="5308450" y="2070037"/>
                    <a:pt x="4998668" y="2271133"/>
                    <a:pt x="4819410" y="2573019"/>
                  </a:cubicBezTo>
                  <a:cubicBezTo>
                    <a:pt x="4670050" y="2822633"/>
                    <a:pt x="4431704" y="3006386"/>
                    <a:pt x="4152315" y="3087290"/>
                  </a:cubicBezTo>
                  <a:cubicBezTo>
                    <a:pt x="3592036" y="3250782"/>
                    <a:pt x="2989950" y="2964019"/>
                    <a:pt x="2764377" y="2425642"/>
                  </a:cubicBezTo>
                  <a:cubicBezTo>
                    <a:pt x="2759551" y="2414135"/>
                    <a:pt x="2754885" y="2402573"/>
                    <a:pt x="2750517" y="2391089"/>
                  </a:cubicBezTo>
                  <a:cubicBezTo>
                    <a:pt x="2672611" y="2187301"/>
                    <a:pt x="2445841" y="2076373"/>
                    <a:pt x="2240374" y="2149627"/>
                  </a:cubicBezTo>
                  <a:cubicBezTo>
                    <a:pt x="2235371" y="2151333"/>
                    <a:pt x="2230368" y="2153040"/>
                    <a:pt x="2225364" y="2154748"/>
                  </a:cubicBezTo>
                  <a:cubicBezTo>
                    <a:pt x="1929107" y="2255822"/>
                    <a:pt x="1604512" y="2232327"/>
                    <a:pt x="1325912" y="2089711"/>
                  </a:cubicBezTo>
                  <a:cubicBezTo>
                    <a:pt x="758058" y="1798925"/>
                    <a:pt x="533439" y="1102920"/>
                    <a:pt x="824187" y="535061"/>
                  </a:cubicBezTo>
                  <a:cubicBezTo>
                    <a:pt x="906824" y="374161"/>
                    <a:pt x="939105" y="193647"/>
                    <a:pt x="919100" y="16532"/>
                  </a:cubicBezTo>
                  <a:close/>
                  <a:moveTo>
                    <a:pt x="0" y="0"/>
                  </a:moveTo>
                  <a:lnTo>
                    <a:pt x="759926" y="0"/>
                  </a:lnTo>
                  <a:cubicBezTo>
                    <a:pt x="759926" y="209848"/>
                    <a:pt x="589811" y="379963"/>
                    <a:pt x="379963" y="379963"/>
                  </a:cubicBezTo>
                  <a:cubicBezTo>
                    <a:pt x="170115" y="379963"/>
                    <a:pt x="0" y="209848"/>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sp>
          <p:nvSpPr>
            <p:cNvPr id="58" name="Freeform: Shape 57">
              <a:extLst>
                <a:ext uri="{FF2B5EF4-FFF2-40B4-BE49-F238E27FC236}">
                  <a16:creationId xmlns:a16="http://schemas.microsoft.com/office/drawing/2014/main" id="{A5CF38C4-9FB0-4734-B1A8-B11D5B7B6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13412" y="0"/>
              <a:ext cx="3275540" cy="3193212"/>
            </a:xfrm>
            <a:custGeom>
              <a:avLst/>
              <a:gdLst>
                <a:gd name="connsiteX0" fmla="*/ 356965 w 4755826"/>
                <a:gd name="connsiteY0" fmla="*/ 1510747 h 4636292"/>
                <a:gd name="connsiteX1" fmla="*/ 633073 w 4755826"/>
                <a:gd name="connsiteY1" fmla="*/ 1786855 h 4636292"/>
                <a:gd name="connsiteX2" fmla="*/ 356965 w 4755826"/>
                <a:gd name="connsiteY2" fmla="*/ 2062963 h 4636292"/>
                <a:gd name="connsiteX3" fmla="*/ 80857 w 4755826"/>
                <a:gd name="connsiteY3" fmla="*/ 1786855 h 4636292"/>
                <a:gd name="connsiteX4" fmla="*/ 356965 w 4755826"/>
                <a:gd name="connsiteY4" fmla="*/ 1510747 h 4636292"/>
                <a:gd name="connsiteX5" fmla="*/ 596573 w 4755826"/>
                <a:gd name="connsiteY5" fmla="*/ 0 h 4636292"/>
                <a:gd name="connsiteX6" fmla="*/ 4755826 w 4755826"/>
                <a:gd name="connsiteY6" fmla="*/ 0 h 4636292"/>
                <a:gd name="connsiteX7" fmla="*/ 4755826 w 4755826"/>
                <a:gd name="connsiteY7" fmla="*/ 3811763 h 4636292"/>
                <a:gd name="connsiteX8" fmla="*/ 4741436 w 4755826"/>
                <a:gd name="connsiteY8" fmla="*/ 3805391 h 4636292"/>
                <a:gd name="connsiteX9" fmla="*/ 4472311 w 4755826"/>
                <a:gd name="connsiteY9" fmla="*/ 3792619 h 4636292"/>
                <a:gd name="connsiteX10" fmla="*/ 3645297 w 4755826"/>
                <a:gd name="connsiteY10" fmla="*/ 4545251 h 4636292"/>
                <a:gd name="connsiteX11" fmla="*/ 2743181 w 4755826"/>
                <a:gd name="connsiteY11" fmla="*/ 4497419 h 4636292"/>
                <a:gd name="connsiteX12" fmla="*/ 2044123 w 4755826"/>
                <a:gd name="connsiteY12" fmla="*/ 3902154 h 4636292"/>
                <a:gd name="connsiteX13" fmla="*/ 443230 w 4755826"/>
                <a:gd name="connsiteY13" fmla="*/ 4052449 h 4636292"/>
                <a:gd name="connsiteX14" fmla="*/ 4237 w 4755826"/>
                <a:gd name="connsiteY14" fmla="*/ 3104110 h 4636292"/>
                <a:gd name="connsiteX15" fmla="*/ 809700 w 4755826"/>
                <a:gd name="connsiteY15" fmla="*/ 1782672 h 4636292"/>
                <a:gd name="connsiteX16" fmla="*/ 71276 w 4755826"/>
                <a:gd name="connsiteY16" fmla="*/ 805894 h 4636292"/>
                <a:gd name="connsiteX17" fmla="*/ 596555 w 4755826"/>
                <a:gd name="connsiteY17" fmla="*/ 56 h 463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55826" h="4636292">
                  <a:moveTo>
                    <a:pt x="356965" y="1510747"/>
                  </a:moveTo>
                  <a:cubicBezTo>
                    <a:pt x="509455" y="1510747"/>
                    <a:pt x="633073" y="1634365"/>
                    <a:pt x="633073" y="1786855"/>
                  </a:cubicBezTo>
                  <a:cubicBezTo>
                    <a:pt x="633073" y="1939345"/>
                    <a:pt x="509455" y="2062963"/>
                    <a:pt x="356965" y="2062963"/>
                  </a:cubicBezTo>
                  <a:cubicBezTo>
                    <a:pt x="204475" y="2062963"/>
                    <a:pt x="80857" y="1939345"/>
                    <a:pt x="80857" y="1786855"/>
                  </a:cubicBezTo>
                  <a:cubicBezTo>
                    <a:pt x="80857" y="1634365"/>
                    <a:pt x="204475" y="1510747"/>
                    <a:pt x="356965" y="1510747"/>
                  </a:cubicBezTo>
                  <a:close/>
                  <a:moveTo>
                    <a:pt x="596573" y="0"/>
                  </a:moveTo>
                  <a:lnTo>
                    <a:pt x="4755826" y="0"/>
                  </a:lnTo>
                  <a:lnTo>
                    <a:pt x="4755826" y="3811763"/>
                  </a:lnTo>
                  <a:lnTo>
                    <a:pt x="4741436" y="3805391"/>
                  </a:lnTo>
                  <a:cubicBezTo>
                    <a:pt x="4658853" y="3777264"/>
                    <a:pt x="4571441" y="3767265"/>
                    <a:pt x="4472311" y="3792619"/>
                  </a:cubicBezTo>
                  <a:cubicBezTo>
                    <a:pt x="4143272" y="3876780"/>
                    <a:pt x="4072005" y="4319983"/>
                    <a:pt x="3645297" y="4545251"/>
                  </a:cubicBezTo>
                  <a:cubicBezTo>
                    <a:pt x="3326314" y="4713713"/>
                    <a:pt x="3049499" y="4619025"/>
                    <a:pt x="2743181" y="4497419"/>
                  </a:cubicBezTo>
                  <a:cubicBezTo>
                    <a:pt x="2329337" y="4332934"/>
                    <a:pt x="2392121" y="4055114"/>
                    <a:pt x="2044123" y="3902154"/>
                  </a:cubicBezTo>
                  <a:cubicBezTo>
                    <a:pt x="1449035" y="3640479"/>
                    <a:pt x="945081" y="4309626"/>
                    <a:pt x="443230" y="4052449"/>
                  </a:cubicBezTo>
                  <a:cubicBezTo>
                    <a:pt x="133616" y="3893621"/>
                    <a:pt x="-28889" y="3449683"/>
                    <a:pt x="4237" y="3104110"/>
                  </a:cubicBezTo>
                  <a:cubicBezTo>
                    <a:pt x="68675" y="2433787"/>
                    <a:pt x="853966" y="2271030"/>
                    <a:pt x="809700" y="1782672"/>
                  </a:cubicBezTo>
                  <a:cubicBezTo>
                    <a:pt x="768799" y="1331417"/>
                    <a:pt x="77721" y="1250460"/>
                    <a:pt x="71276" y="805894"/>
                  </a:cubicBezTo>
                  <a:cubicBezTo>
                    <a:pt x="66307" y="459384"/>
                    <a:pt x="480827" y="267363"/>
                    <a:pt x="596555" y="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grpSp>
      <p:sp>
        <p:nvSpPr>
          <p:cNvPr id="2" name="Titel 1">
            <a:extLst>
              <a:ext uri="{FF2B5EF4-FFF2-40B4-BE49-F238E27FC236}">
                <a16:creationId xmlns:a16="http://schemas.microsoft.com/office/drawing/2014/main" id="{A10AC35B-3168-AAFC-89D3-368AD368411E}"/>
              </a:ext>
            </a:extLst>
          </p:cNvPr>
          <p:cNvSpPr>
            <a:spLocks noGrp="1"/>
          </p:cNvSpPr>
          <p:nvPr>
            <p:ph type="ctrTitle"/>
          </p:nvPr>
        </p:nvSpPr>
        <p:spPr>
          <a:xfrm>
            <a:off x="609601" y="3314203"/>
            <a:ext cx="6125154" cy="2800349"/>
          </a:xfrm>
        </p:spPr>
        <p:txBody>
          <a:bodyPr anchor="ctr">
            <a:normAutofit/>
          </a:bodyPr>
          <a:lstStyle/>
          <a:p>
            <a:r>
              <a:rPr lang="nl-NL" sz="4400" b="1" dirty="0">
                <a:latin typeface="+mn-lt"/>
                <a:cs typeface="Arial" panose="020B0604020202020204" pitchFamily="34" charset="0"/>
              </a:rPr>
              <a:t>In gesprek met oud-leerlingen</a:t>
            </a:r>
          </a:p>
        </p:txBody>
      </p:sp>
      <p:sp>
        <p:nvSpPr>
          <p:cNvPr id="3" name="Ondertitel 2">
            <a:extLst>
              <a:ext uri="{FF2B5EF4-FFF2-40B4-BE49-F238E27FC236}">
                <a16:creationId xmlns:a16="http://schemas.microsoft.com/office/drawing/2014/main" id="{9B80B276-B8AE-3EF9-1802-B43A5AC70E3F}"/>
              </a:ext>
            </a:extLst>
          </p:cNvPr>
          <p:cNvSpPr>
            <a:spLocks noGrp="1"/>
          </p:cNvSpPr>
          <p:nvPr>
            <p:ph type="subTitle" idx="1"/>
          </p:nvPr>
        </p:nvSpPr>
        <p:spPr>
          <a:xfrm>
            <a:off x="7156174" y="3314203"/>
            <a:ext cx="4426225" cy="2800349"/>
          </a:xfrm>
        </p:spPr>
        <p:txBody>
          <a:bodyPr anchor="ctr">
            <a:normAutofit/>
          </a:bodyPr>
          <a:lstStyle/>
          <a:p>
            <a:r>
              <a:rPr lang="nl-NL" sz="2800" b="1" dirty="0"/>
              <a:t>Les 1: met wie ga je in gesprek?</a:t>
            </a:r>
          </a:p>
        </p:txBody>
      </p:sp>
      <p:pic>
        <p:nvPicPr>
          <p:cNvPr id="27" name="Afbeelding 26" descr="Afbeelding met clipart, tekening, Graphics, illustratie&#10;&#10;Automatisch gegenereerde beschrijving">
            <a:extLst>
              <a:ext uri="{FF2B5EF4-FFF2-40B4-BE49-F238E27FC236}">
                <a16:creationId xmlns:a16="http://schemas.microsoft.com/office/drawing/2014/main" id="{88ABD777-7284-FAFB-52BF-AB16E45EA1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04" y="208427"/>
            <a:ext cx="2123393" cy="2241048"/>
          </a:xfrm>
          <a:prstGeom prst="rect">
            <a:avLst/>
          </a:prstGeom>
        </p:spPr>
      </p:pic>
      <p:pic>
        <p:nvPicPr>
          <p:cNvPr id="21" name="Afbeelding 20">
            <a:extLst>
              <a:ext uri="{FF2B5EF4-FFF2-40B4-BE49-F238E27FC236}">
                <a16:creationId xmlns:a16="http://schemas.microsoft.com/office/drawing/2014/main" id="{32BE1290-7FC3-92C2-6176-45D47A292899}"/>
              </a:ext>
            </a:extLst>
          </p:cNvPr>
          <p:cNvPicPr>
            <a:picLocks noChangeAspect="1"/>
          </p:cNvPicPr>
          <p:nvPr/>
        </p:nvPicPr>
        <p:blipFill>
          <a:blip r:embed="rId4"/>
          <a:stretch>
            <a:fillRect/>
          </a:stretch>
        </p:blipFill>
        <p:spPr>
          <a:xfrm>
            <a:off x="5248471" y="0"/>
            <a:ext cx="2241048" cy="2050559"/>
          </a:xfrm>
          <a:prstGeom prst="rect">
            <a:avLst/>
          </a:prstGeom>
        </p:spPr>
      </p:pic>
      <p:pic>
        <p:nvPicPr>
          <p:cNvPr id="5" name="Afbeelding 4">
            <a:extLst>
              <a:ext uri="{FF2B5EF4-FFF2-40B4-BE49-F238E27FC236}">
                <a16:creationId xmlns:a16="http://schemas.microsoft.com/office/drawing/2014/main" id="{11B7304C-2257-C1DA-A2AC-5F82F4557C3B}"/>
              </a:ext>
            </a:extLst>
          </p:cNvPr>
          <p:cNvPicPr>
            <a:picLocks noChangeAspect="1"/>
          </p:cNvPicPr>
          <p:nvPr/>
        </p:nvPicPr>
        <p:blipFill>
          <a:blip r:embed="rId5"/>
          <a:stretch>
            <a:fillRect/>
          </a:stretch>
        </p:blipFill>
        <p:spPr>
          <a:xfrm>
            <a:off x="9697975" y="527776"/>
            <a:ext cx="2241048" cy="1602349"/>
          </a:xfrm>
          <a:prstGeom prst="rect">
            <a:avLst/>
          </a:prstGeom>
        </p:spPr>
      </p:pic>
    </p:spTree>
    <p:extLst>
      <p:ext uri="{BB962C8B-B14F-4D97-AF65-F5344CB8AC3E}">
        <p14:creationId xmlns:p14="http://schemas.microsoft.com/office/powerpoint/2010/main" val="4251962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BDAF3-6BDC-1E4E-B3F1-6B6BEDEBEF76}"/>
              </a:ext>
            </a:extLst>
          </p:cNvPr>
          <p:cNvSpPr>
            <a:spLocks noGrp="1"/>
          </p:cNvSpPr>
          <p:nvPr>
            <p:ph type="title"/>
          </p:nvPr>
        </p:nvSpPr>
        <p:spPr>
          <a:xfrm>
            <a:off x="552876" y="632870"/>
            <a:ext cx="5258696" cy="1491205"/>
          </a:xfrm>
        </p:spPr>
        <p:txBody>
          <a:bodyPr vert="horz" lIns="91440" tIns="45720" rIns="91440" bIns="45720" rtlCol="0" anchor="b">
            <a:normAutofit/>
          </a:bodyPr>
          <a:lstStyle/>
          <a:p>
            <a:r>
              <a:rPr lang="en-US" dirty="0" err="1"/>
              <a:t>Opdracht</a:t>
            </a:r>
            <a:r>
              <a:rPr lang="en-US" dirty="0"/>
              <a:t>: </a:t>
            </a:r>
            <a:r>
              <a:rPr lang="en-US" dirty="0" err="1"/>
              <a:t>vragen</a:t>
            </a:r>
            <a:r>
              <a:rPr lang="en-US" dirty="0"/>
              <a:t> </a:t>
            </a:r>
            <a:r>
              <a:rPr lang="en-US" dirty="0" err="1"/>
              <a:t>bedenken</a:t>
            </a:r>
            <a:endParaRPr lang="en-US" dirty="0"/>
          </a:p>
        </p:txBody>
      </p:sp>
      <p:sp>
        <p:nvSpPr>
          <p:cNvPr id="5" name="Tekstvak 4">
            <a:extLst>
              <a:ext uri="{FF2B5EF4-FFF2-40B4-BE49-F238E27FC236}">
                <a16:creationId xmlns:a16="http://schemas.microsoft.com/office/drawing/2014/main" id="{8A7AF532-C925-6C72-6FBE-68ACDAF4B947}"/>
              </a:ext>
            </a:extLst>
          </p:cNvPr>
          <p:cNvSpPr txBox="1"/>
          <p:nvPr/>
        </p:nvSpPr>
        <p:spPr>
          <a:xfrm>
            <a:off x="568857" y="3252594"/>
            <a:ext cx="5258696" cy="1394594"/>
          </a:xfrm>
          <a:prstGeom prst="rect">
            <a:avLst/>
          </a:prstGeom>
        </p:spPr>
        <p:txBody>
          <a:bodyPr vert="horz" lIns="91440" tIns="45720" rIns="91440" bIns="45720" rtlCol="0" anchor="ctr">
            <a:normAutofit/>
          </a:bodyPr>
          <a:lstStyle/>
          <a:p>
            <a:pPr>
              <a:lnSpc>
                <a:spcPct val="110000"/>
              </a:lnSpc>
              <a:spcBef>
                <a:spcPts val="1000"/>
              </a:spcBef>
              <a:buClr>
                <a:schemeClr val="accent5"/>
              </a:buClr>
            </a:pPr>
            <a:r>
              <a:rPr lang="en-US" sz="2400" dirty="0"/>
              <a:t>.</a:t>
            </a:r>
          </a:p>
        </p:txBody>
      </p:sp>
      <p:pic>
        <p:nvPicPr>
          <p:cNvPr id="3" name="Picture 4" descr="Foto close-up van het hoofd van een blond tienermeisje bij een grijze muur met lege tekstballonnen erop. concept van het uiten van uw mening. bespotten">
            <a:extLst>
              <a:ext uri="{FF2B5EF4-FFF2-40B4-BE49-F238E27FC236}">
                <a16:creationId xmlns:a16="http://schemas.microsoft.com/office/drawing/2014/main" id="{8E9F0993-5063-1987-8ED5-7D34485700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7325" r="9827" b="2"/>
          <a:stretch/>
        </p:blipFill>
        <p:spPr bwMode="auto">
          <a:xfrm>
            <a:off x="6364448" y="10"/>
            <a:ext cx="5827552" cy="6857990"/>
          </a:xfrm>
          <a:custGeom>
            <a:avLst/>
            <a:gdLst/>
            <a:ahLst/>
            <a:cxnLst/>
            <a:rect l="l" t="t" r="r" b="b"/>
            <a:pathLst>
              <a:path w="5827552" h="6858000">
                <a:moveTo>
                  <a:pt x="391440" y="4232571"/>
                </a:moveTo>
                <a:cubicBezTo>
                  <a:pt x="581049" y="4232571"/>
                  <a:pt x="734757" y="4386279"/>
                  <a:pt x="734757" y="4575888"/>
                </a:cubicBezTo>
                <a:cubicBezTo>
                  <a:pt x="734757" y="4765497"/>
                  <a:pt x="581049" y="4919205"/>
                  <a:pt x="391440" y="4919205"/>
                </a:cubicBezTo>
                <a:cubicBezTo>
                  <a:pt x="201831" y="4919205"/>
                  <a:pt x="48123" y="4765497"/>
                  <a:pt x="48123" y="4575888"/>
                </a:cubicBezTo>
                <a:cubicBezTo>
                  <a:pt x="48123" y="4386279"/>
                  <a:pt x="201831" y="4232571"/>
                  <a:pt x="391440" y="4232571"/>
                </a:cubicBezTo>
                <a:close/>
                <a:moveTo>
                  <a:pt x="247368" y="1806694"/>
                </a:moveTo>
                <a:cubicBezTo>
                  <a:pt x="383986" y="1806694"/>
                  <a:pt x="494736" y="1917444"/>
                  <a:pt x="494736" y="2054062"/>
                </a:cubicBezTo>
                <a:cubicBezTo>
                  <a:pt x="494736" y="2190680"/>
                  <a:pt x="383986" y="2301430"/>
                  <a:pt x="247368" y="2301430"/>
                </a:cubicBezTo>
                <a:cubicBezTo>
                  <a:pt x="110750" y="2301430"/>
                  <a:pt x="0" y="2190680"/>
                  <a:pt x="0" y="2054062"/>
                </a:cubicBezTo>
                <a:cubicBezTo>
                  <a:pt x="0" y="1917444"/>
                  <a:pt x="110750" y="1806694"/>
                  <a:pt x="247368" y="1806694"/>
                </a:cubicBezTo>
                <a:close/>
                <a:moveTo>
                  <a:pt x="247369" y="1294715"/>
                </a:moveTo>
                <a:cubicBezTo>
                  <a:pt x="326938" y="1294715"/>
                  <a:pt x="391441" y="1359218"/>
                  <a:pt x="391441" y="1438787"/>
                </a:cubicBezTo>
                <a:cubicBezTo>
                  <a:pt x="391441" y="1518356"/>
                  <a:pt x="326938" y="1582859"/>
                  <a:pt x="247369" y="1582859"/>
                </a:cubicBezTo>
                <a:cubicBezTo>
                  <a:pt x="167800" y="1582859"/>
                  <a:pt x="103297" y="1518356"/>
                  <a:pt x="103297" y="1438787"/>
                </a:cubicBezTo>
                <a:cubicBezTo>
                  <a:pt x="103297" y="1359218"/>
                  <a:pt x="167800" y="1294715"/>
                  <a:pt x="247369" y="1294715"/>
                </a:cubicBezTo>
                <a:close/>
                <a:moveTo>
                  <a:pt x="480671" y="0"/>
                </a:moveTo>
                <a:lnTo>
                  <a:pt x="5827552" y="0"/>
                </a:lnTo>
                <a:lnTo>
                  <a:pt x="5827552" y="6858000"/>
                </a:lnTo>
                <a:lnTo>
                  <a:pt x="5825818" y="6858000"/>
                </a:lnTo>
                <a:lnTo>
                  <a:pt x="236731" y="6858000"/>
                </a:lnTo>
                <a:lnTo>
                  <a:pt x="225831" y="6841105"/>
                </a:lnTo>
                <a:cubicBezTo>
                  <a:pt x="35993" y="6490332"/>
                  <a:pt x="58970" y="6027176"/>
                  <a:pt x="314550" y="5720066"/>
                </a:cubicBezTo>
                <a:cubicBezTo>
                  <a:pt x="1530043" y="4259025"/>
                  <a:pt x="615593" y="4079388"/>
                  <a:pt x="503588" y="3464278"/>
                </a:cubicBezTo>
                <a:cubicBezTo>
                  <a:pt x="330606" y="2514465"/>
                  <a:pt x="722867" y="2276432"/>
                  <a:pt x="675681" y="1809180"/>
                </a:cubicBezTo>
                <a:cubicBezTo>
                  <a:pt x="624359" y="1301070"/>
                  <a:pt x="219491" y="1102027"/>
                  <a:pt x="245003" y="646882"/>
                </a:cubicBezTo>
                <a:cubicBezTo>
                  <a:pt x="249830" y="424885"/>
                  <a:pt x="318025" y="228632"/>
                  <a:pt x="431196" y="64140"/>
                </a:cubicBezTo>
                <a:close/>
              </a:path>
            </a:pathLst>
          </a:custGeom>
          <a:noFill/>
          <a:extLst>
            <a:ext uri="{909E8E84-426E-40DD-AFC4-6F175D3DCCD1}">
              <a14:hiddenFill xmlns:a14="http://schemas.microsoft.com/office/drawing/2010/main">
                <a:solidFill>
                  <a:srgbClr val="FFFFFF"/>
                </a:solidFill>
              </a14:hiddenFill>
            </a:ext>
          </a:extLst>
        </p:spPr>
      </p:pic>
      <p:pic>
        <p:nvPicPr>
          <p:cNvPr id="4" name="Afbeelding 3">
            <a:extLst>
              <a:ext uri="{FF2B5EF4-FFF2-40B4-BE49-F238E27FC236}">
                <a16:creationId xmlns:a16="http://schemas.microsoft.com/office/drawing/2014/main" id="{A73B58BE-2CA2-FE85-3583-6A8189F44039}"/>
              </a:ext>
            </a:extLst>
          </p:cNvPr>
          <p:cNvPicPr>
            <a:picLocks noChangeAspect="1"/>
          </p:cNvPicPr>
          <p:nvPr/>
        </p:nvPicPr>
        <p:blipFill>
          <a:blip r:embed="rId4"/>
          <a:stretch>
            <a:fillRect/>
          </a:stretch>
        </p:blipFill>
        <p:spPr>
          <a:xfrm>
            <a:off x="0" y="5775708"/>
            <a:ext cx="1473427" cy="1049016"/>
          </a:xfrm>
          <a:prstGeom prst="rect">
            <a:avLst/>
          </a:prstGeom>
        </p:spPr>
      </p:pic>
      <p:sp>
        <p:nvSpPr>
          <p:cNvPr id="6" name="Tekstvak 5">
            <a:extLst>
              <a:ext uri="{FF2B5EF4-FFF2-40B4-BE49-F238E27FC236}">
                <a16:creationId xmlns:a16="http://schemas.microsoft.com/office/drawing/2014/main" id="{8A7AF532-C925-6C72-6FBE-68ACDAF4B947}"/>
              </a:ext>
            </a:extLst>
          </p:cNvPr>
          <p:cNvSpPr txBox="1"/>
          <p:nvPr/>
        </p:nvSpPr>
        <p:spPr>
          <a:xfrm>
            <a:off x="721257" y="3404994"/>
            <a:ext cx="5258696" cy="1394594"/>
          </a:xfrm>
          <a:prstGeom prst="rect">
            <a:avLst/>
          </a:prstGeom>
        </p:spPr>
        <p:txBody>
          <a:bodyPr vert="horz" lIns="91440" tIns="45720" rIns="91440" bIns="45720" rtlCol="0" anchor="ctr">
            <a:normAutofit/>
          </a:bodyPr>
          <a:lstStyle/>
          <a:p>
            <a:pPr>
              <a:lnSpc>
                <a:spcPct val="110000"/>
              </a:lnSpc>
              <a:spcBef>
                <a:spcPts val="1000"/>
              </a:spcBef>
              <a:buClr>
                <a:schemeClr val="accent5"/>
              </a:buClr>
            </a:pPr>
            <a:endParaRPr lang="en-US" sz="2400" dirty="0"/>
          </a:p>
        </p:txBody>
      </p:sp>
      <p:sp>
        <p:nvSpPr>
          <p:cNvPr id="7" name="Tekstvak 6">
            <a:extLst>
              <a:ext uri="{FF2B5EF4-FFF2-40B4-BE49-F238E27FC236}">
                <a16:creationId xmlns:a16="http://schemas.microsoft.com/office/drawing/2014/main" id="{AF39B450-0C70-3767-CC65-500029F900B4}"/>
              </a:ext>
            </a:extLst>
          </p:cNvPr>
          <p:cNvSpPr txBox="1"/>
          <p:nvPr/>
        </p:nvSpPr>
        <p:spPr>
          <a:xfrm>
            <a:off x="873657" y="3557394"/>
            <a:ext cx="5258696" cy="1394594"/>
          </a:xfrm>
          <a:prstGeom prst="rect">
            <a:avLst/>
          </a:prstGeom>
        </p:spPr>
        <p:txBody>
          <a:bodyPr vert="horz" lIns="91440" tIns="45720" rIns="91440" bIns="45720" rtlCol="0" anchor="ctr">
            <a:normAutofit/>
          </a:bodyPr>
          <a:lstStyle/>
          <a:p>
            <a:pPr marL="342900" indent="-342900">
              <a:lnSpc>
                <a:spcPct val="110000"/>
              </a:lnSpc>
              <a:spcBef>
                <a:spcPts val="1000"/>
              </a:spcBef>
              <a:buClr>
                <a:schemeClr val="accent5"/>
              </a:buClr>
              <a:buFont typeface="Arial" panose="020B0604020202020204" pitchFamily="34" charset="0"/>
              <a:buChar char="•"/>
            </a:pPr>
            <a:endParaRPr lang="en-US" sz="2400" dirty="0"/>
          </a:p>
        </p:txBody>
      </p:sp>
      <p:sp>
        <p:nvSpPr>
          <p:cNvPr id="8" name="Tekstvak 7">
            <a:extLst>
              <a:ext uri="{FF2B5EF4-FFF2-40B4-BE49-F238E27FC236}">
                <a16:creationId xmlns:a16="http://schemas.microsoft.com/office/drawing/2014/main" id="{41CC5398-7B0B-D5CD-084D-C291CC07F33D}"/>
              </a:ext>
            </a:extLst>
          </p:cNvPr>
          <p:cNvSpPr txBox="1"/>
          <p:nvPr/>
        </p:nvSpPr>
        <p:spPr>
          <a:xfrm>
            <a:off x="873657" y="2796988"/>
            <a:ext cx="5411096" cy="2307400"/>
          </a:xfrm>
          <a:prstGeom prst="rect">
            <a:avLst/>
          </a:prstGeom>
        </p:spPr>
        <p:txBody>
          <a:bodyPr vert="horz" lIns="91440" tIns="45720" rIns="91440" bIns="45720" rtlCol="0" anchor="ctr">
            <a:normAutofit fontScale="92500"/>
          </a:bodyPr>
          <a:lstStyle/>
          <a:p>
            <a:pPr marL="342900" indent="-342900">
              <a:lnSpc>
                <a:spcPct val="110000"/>
              </a:lnSpc>
              <a:spcBef>
                <a:spcPts val="1000"/>
              </a:spcBef>
              <a:buClr>
                <a:schemeClr val="accent5"/>
              </a:buClr>
              <a:buFont typeface="Arial" panose="020B0604020202020204" pitchFamily="34" charset="0"/>
              <a:buChar char="•"/>
            </a:pPr>
            <a:r>
              <a:rPr lang="en-US" sz="2400" dirty="0" err="1"/>
              <a:t>Bedenk</a:t>
            </a:r>
            <a:r>
              <a:rPr lang="en-US" sz="2400" dirty="0"/>
              <a:t> 5 </a:t>
            </a:r>
            <a:r>
              <a:rPr lang="en-US" sz="2400" dirty="0" err="1"/>
              <a:t>vragen</a:t>
            </a:r>
            <a:r>
              <a:rPr lang="en-US" sz="2400" dirty="0"/>
              <a:t> die je </a:t>
            </a:r>
            <a:r>
              <a:rPr lang="en-US" sz="2400" dirty="0" err="1"/>
              <a:t>wil</a:t>
            </a:r>
            <a:r>
              <a:rPr lang="en-US" sz="2400" dirty="0"/>
              <a:t> </a:t>
            </a:r>
            <a:r>
              <a:rPr lang="en-US" sz="2400" dirty="0" err="1"/>
              <a:t>stellen</a:t>
            </a:r>
            <a:r>
              <a:rPr lang="en-US" sz="2400" dirty="0"/>
              <a:t> (in duo’s)</a:t>
            </a:r>
          </a:p>
          <a:p>
            <a:pPr marL="342900" indent="-342900">
              <a:lnSpc>
                <a:spcPct val="110000"/>
              </a:lnSpc>
              <a:spcBef>
                <a:spcPts val="1000"/>
              </a:spcBef>
              <a:buClr>
                <a:schemeClr val="accent5"/>
              </a:buClr>
              <a:buFont typeface="Arial" panose="020B0604020202020204" pitchFamily="34" charset="0"/>
              <a:buChar char="•"/>
            </a:pPr>
            <a:r>
              <a:rPr lang="en-US" sz="2400" dirty="0" err="1"/>
              <a:t>Denk</a:t>
            </a:r>
            <a:r>
              <a:rPr lang="en-US" sz="2400" dirty="0"/>
              <a:t> </a:t>
            </a:r>
            <a:r>
              <a:rPr lang="en-US" sz="2400" dirty="0" err="1"/>
              <a:t>aan</a:t>
            </a:r>
            <a:r>
              <a:rPr lang="en-US" sz="2400" dirty="0"/>
              <a:t>: </a:t>
            </a:r>
            <a:r>
              <a:rPr lang="nl-NL" sz="2400" dirty="0"/>
              <a:t>keuzes, obstakels, inhoud studie/ werk, mogelijkheden, niveau, netwerken etc. </a:t>
            </a:r>
            <a:endParaRPr lang="en-US" sz="2400" dirty="0"/>
          </a:p>
          <a:p>
            <a:pPr>
              <a:lnSpc>
                <a:spcPct val="110000"/>
              </a:lnSpc>
              <a:spcBef>
                <a:spcPts val="1000"/>
              </a:spcBef>
              <a:buClr>
                <a:schemeClr val="accent5"/>
              </a:buClr>
            </a:pPr>
            <a:endParaRPr lang="en-US" sz="2400" dirty="0"/>
          </a:p>
        </p:txBody>
      </p:sp>
    </p:spTree>
    <p:extLst>
      <p:ext uri="{BB962C8B-B14F-4D97-AF65-F5344CB8AC3E}">
        <p14:creationId xmlns:p14="http://schemas.microsoft.com/office/powerpoint/2010/main" val="55073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0AC35B-3168-AAFC-89D3-368AD368411E}"/>
              </a:ext>
            </a:extLst>
          </p:cNvPr>
          <p:cNvSpPr>
            <a:spLocks noGrp="1"/>
          </p:cNvSpPr>
          <p:nvPr>
            <p:ph type="ctrTitle"/>
          </p:nvPr>
        </p:nvSpPr>
        <p:spPr>
          <a:xfrm>
            <a:off x="609601" y="3314203"/>
            <a:ext cx="6125154" cy="2800349"/>
          </a:xfrm>
        </p:spPr>
        <p:txBody>
          <a:bodyPr anchor="ctr">
            <a:normAutofit/>
          </a:bodyPr>
          <a:lstStyle/>
          <a:p>
            <a:r>
              <a:rPr lang="nl-NL" sz="4400" b="1" dirty="0">
                <a:latin typeface="+mn-lt"/>
                <a:cs typeface="Arial" panose="020B0604020202020204" pitchFamily="34" charset="0"/>
              </a:rPr>
              <a:t>In gesprek met oud-leerlingen</a:t>
            </a:r>
          </a:p>
        </p:txBody>
      </p:sp>
      <p:sp>
        <p:nvSpPr>
          <p:cNvPr id="3" name="Ondertitel 2">
            <a:extLst>
              <a:ext uri="{FF2B5EF4-FFF2-40B4-BE49-F238E27FC236}">
                <a16:creationId xmlns:a16="http://schemas.microsoft.com/office/drawing/2014/main" id="{9B80B276-B8AE-3EF9-1802-B43A5AC70E3F}"/>
              </a:ext>
            </a:extLst>
          </p:cNvPr>
          <p:cNvSpPr>
            <a:spLocks noGrp="1"/>
          </p:cNvSpPr>
          <p:nvPr>
            <p:ph type="subTitle" idx="1"/>
          </p:nvPr>
        </p:nvSpPr>
        <p:spPr>
          <a:xfrm>
            <a:off x="7156174" y="3314203"/>
            <a:ext cx="4426225" cy="2800349"/>
          </a:xfrm>
        </p:spPr>
        <p:txBody>
          <a:bodyPr anchor="ctr">
            <a:normAutofit/>
          </a:bodyPr>
          <a:lstStyle/>
          <a:p>
            <a:r>
              <a:rPr lang="nl-NL" sz="2800" b="1" dirty="0"/>
              <a:t>Les 3: Terugkijken op de gesprekken</a:t>
            </a:r>
          </a:p>
        </p:txBody>
      </p:sp>
      <p:pic>
        <p:nvPicPr>
          <p:cNvPr id="27" name="Afbeelding 26" descr="Afbeelding met clipart, tekening, Graphics, illustratie&#10;&#10;Automatisch gegenereerde beschrijving">
            <a:extLst>
              <a:ext uri="{FF2B5EF4-FFF2-40B4-BE49-F238E27FC236}">
                <a16:creationId xmlns:a16="http://schemas.microsoft.com/office/drawing/2014/main" id="{88ABD777-7284-FAFB-52BF-AB16E45EA1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04" y="208427"/>
            <a:ext cx="2123393" cy="2241048"/>
          </a:xfrm>
          <a:prstGeom prst="rect">
            <a:avLst/>
          </a:prstGeom>
        </p:spPr>
      </p:pic>
      <p:pic>
        <p:nvPicPr>
          <p:cNvPr id="21" name="Afbeelding 20">
            <a:extLst>
              <a:ext uri="{FF2B5EF4-FFF2-40B4-BE49-F238E27FC236}">
                <a16:creationId xmlns:a16="http://schemas.microsoft.com/office/drawing/2014/main" id="{32BE1290-7FC3-92C2-6176-45D47A292899}"/>
              </a:ext>
            </a:extLst>
          </p:cNvPr>
          <p:cNvPicPr>
            <a:picLocks noChangeAspect="1"/>
          </p:cNvPicPr>
          <p:nvPr/>
        </p:nvPicPr>
        <p:blipFill>
          <a:blip r:embed="rId4"/>
          <a:stretch>
            <a:fillRect/>
          </a:stretch>
        </p:blipFill>
        <p:spPr>
          <a:xfrm>
            <a:off x="5248471" y="0"/>
            <a:ext cx="2241048" cy="2050559"/>
          </a:xfrm>
          <a:prstGeom prst="rect">
            <a:avLst/>
          </a:prstGeom>
        </p:spPr>
      </p:pic>
      <p:pic>
        <p:nvPicPr>
          <p:cNvPr id="5" name="Afbeelding 4">
            <a:extLst>
              <a:ext uri="{FF2B5EF4-FFF2-40B4-BE49-F238E27FC236}">
                <a16:creationId xmlns:a16="http://schemas.microsoft.com/office/drawing/2014/main" id="{11B7304C-2257-C1DA-A2AC-5F82F4557C3B}"/>
              </a:ext>
            </a:extLst>
          </p:cNvPr>
          <p:cNvPicPr>
            <a:picLocks noChangeAspect="1"/>
          </p:cNvPicPr>
          <p:nvPr/>
        </p:nvPicPr>
        <p:blipFill>
          <a:blip r:embed="rId5"/>
          <a:stretch>
            <a:fillRect/>
          </a:stretch>
        </p:blipFill>
        <p:spPr>
          <a:xfrm>
            <a:off x="9697975" y="527776"/>
            <a:ext cx="2241048" cy="1602349"/>
          </a:xfrm>
          <a:prstGeom prst="rect">
            <a:avLst/>
          </a:prstGeom>
        </p:spPr>
      </p:pic>
    </p:spTree>
    <p:extLst>
      <p:ext uri="{BB962C8B-B14F-4D97-AF65-F5344CB8AC3E}">
        <p14:creationId xmlns:p14="http://schemas.microsoft.com/office/powerpoint/2010/main" val="1830448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BDAF3-6BDC-1E4E-B3F1-6B6BEDEBEF76}"/>
              </a:ext>
            </a:extLst>
          </p:cNvPr>
          <p:cNvSpPr>
            <a:spLocks noGrp="1"/>
          </p:cNvSpPr>
          <p:nvPr>
            <p:ph type="title"/>
          </p:nvPr>
        </p:nvSpPr>
        <p:spPr>
          <a:xfrm>
            <a:off x="736713" y="-225988"/>
            <a:ext cx="10972800" cy="1325563"/>
          </a:xfrm>
        </p:spPr>
        <p:txBody>
          <a:bodyPr/>
          <a:lstStyle/>
          <a:p>
            <a:r>
              <a:rPr lang="nl-NL" dirty="0">
                <a:latin typeface="+mn-lt"/>
              </a:rPr>
              <a:t>Wat ga je deze les doen?</a:t>
            </a:r>
          </a:p>
        </p:txBody>
      </p:sp>
      <p:sp>
        <p:nvSpPr>
          <p:cNvPr id="3" name="Tijdelijke aanduiding voor inhoud 2">
            <a:extLst>
              <a:ext uri="{FF2B5EF4-FFF2-40B4-BE49-F238E27FC236}">
                <a16:creationId xmlns:a16="http://schemas.microsoft.com/office/drawing/2014/main" id="{DA6A0715-2EC7-BEA1-9E83-AA877BD60738}"/>
              </a:ext>
            </a:extLst>
          </p:cNvPr>
          <p:cNvSpPr>
            <a:spLocks noGrp="1"/>
          </p:cNvSpPr>
          <p:nvPr>
            <p:ph idx="1"/>
          </p:nvPr>
        </p:nvSpPr>
        <p:spPr>
          <a:xfrm>
            <a:off x="609600" y="1278889"/>
            <a:ext cx="10972800" cy="4496819"/>
          </a:xfrm>
        </p:spPr>
        <p:txBody>
          <a:bodyPr>
            <a:noAutofit/>
          </a:bodyPr>
          <a:lstStyle/>
          <a:p>
            <a:r>
              <a:rPr lang="nl-NL" b="1" dirty="0"/>
              <a:t>Lesdoelen:</a:t>
            </a:r>
          </a:p>
          <a:p>
            <a:r>
              <a:rPr lang="nl-NL" dirty="0"/>
              <a:t>Aan het eind van de les:</a:t>
            </a:r>
          </a:p>
          <a:p>
            <a:pPr marL="342900" indent="-342900">
              <a:buFont typeface="Arial" panose="020B0604020202020204" pitchFamily="34" charset="0"/>
              <a:buChar char="•"/>
            </a:pPr>
            <a:r>
              <a:rPr lang="nl-NL" dirty="0"/>
              <a:t>Heb je nagedacht over wat je aan het gesprek hebt gehad</a:t>
            </a:r>
          </a:p>
          <a:p>
            <a:pPr marL="342900" indent="-342900">
              <a:buFont typeface="Arial" panose="020B0604020202020204" pitchFamily="34" charset="0"/>
              <a:buChar char="•"/>
            </a:pPr>
            <a:r>
              <a:rPr lang="nl-NL" dirty="0"/>
              <a:t>Heb je een presentatie gemaakt over het gesprek dat je hebt gevoerd</a:t>
            </a:r>
          </a:p>
          <a:p>
            <a:endParaRPr lang="nl-NL" b="1" dirty="0"/>
          </a:p>
          <a:p>
            <a:r>
              <a:rPr lang="nl-NL" b="1" dirty="0"/>
              <a:t>Activiteiten:</a:t>
            </a:r>
          </a:p>
          <a:p>
            <a:pPr marL="342900" indent="-342900">
              <a:buFont typeface="Wingdings" panose="05000000000000000000" pitchFamily="2" charset="2"/>
              <a:buChar char="q"/>
            </a:pPr>
            <a:r>
              <a:rPr lang="nl-NL" dirty="0"/>
              <a:t>Uitleg</a:t>
            </a:r>
          </a:p>
          <a:p>
            <a:pPr marL="342900" indent="-342900">
              <a:buFont typeface="Wingdings" panose="05000000000000000000" pitchFamily="2" charset="2"/>
              <a:buChar char="q"/>
            </a:pPr>
            <a:r>
              <a:rPr lang="nl-NL" dirty="0"/>
              <a:t>Opdracht</a:t>
            </a:r>
          </a:p>
          <a:p>
            <a:pPr marL="342900" indent="-342900">
              <a:buFont typeface="Wingdings" panose="05000000000000000000" pitchFamily="2" charset="2"/>
              <a:buChar char="q"/>
            </a:pPr>
            <a:r>
              <a:rPr lang="nl-NL" dirty="0"/>
              <a:t>Nabespreken of reflecteren</a:t>
            </a:r>
          </a:p>
        </p:txBody>
      </p:sp>
      <p:pic>
        <p:nvPicPr>
          <p:cNvPr id="4" name="Afbeelding 3">
            <a:extLst>
              <a:ext uri="{FF2B5EF4-FFF2-40B4-BE49-F238E27FC236}">
                <a16:creationId xmlns:a16="http://schemas.microsoft.com/office/drawing/2014/main" id="{A73B58BE-2CA2-FE85-3583-6A8189F44039}"/>
              </a:ext>
            </a:extLst>
          </p:cNvPr>
          <p:cNvPicPr>
            <a:picLocks noChangeAspect="1"/>
          </p:cNvPicPr>
          <p:nvPr/>
        </p:nvPicPr>
        <p:blipFill>
          <a:blip r:embed="rId3"/>
          <a:stretch>
            <a:fillRect/>
          </a:stretch>
        </p:blipFill>
        <p:spPr>
          <a:xfrm>
            <a:off x="0" y="5775708"/>
            <a:ext cx="1473427" cy="1049016"/>
          </a:xfrm>
          <a:prstGeom prst="rect">
            <a:avLst/>
          </a:prstGeom>
        </p:spPr>
      </p:pic>
      <p:pic>
        <p:nvPicPr>
          <p:cNvPr id="5" name="Afbeelding 4">
            <a:extLst>
              <a:ext uri="{FF2B5EF4-FFF2-40B4-BE49-F238E27FC236}">
                <a16:creationId xmlns:a16="http://schemas.microsoft.com/office/drawing/2014/main" id="{04711A6F-5E10-D3B8-0E90-96A64FCAEFFE}"/>
              </a:ext>
            </a:extLst>
          </p:cNvPr>
          <p:cNvPicPr>
            <a:picLocks noChangeAspect="1"/>
          </p:cNvPicPr>
          <p:nvPr/>
        </p:nvPicPr>
        <p:blipFill>
          <a:blip r:embed="rId4"/>
          <a:stretch>
            <a:fillRect/>
          </a:stretch>
        </p:blipFill>
        <p:spPr>
          <a:xfrm>
            <a:off x="9949140" y="1278889"/>
            <a:ext cx="1633259" cy="1034005"/>
          </a:xfrm>
          <a:prstGeom prst="rect">
            <a:avLst/>
          </a:prstGeom>
        </p:spPr>
      </p:pic>
      <p:pic>
        <p:nvPicPr>
          <p:cNvPr id="6" name="Afbeelding 5">
            <a:extLst>
              <a:ext uri="{FF2B5EF4-FFF2-40B4-BE49-F238E27FC236}">
                <a16:creationId xmlns:a16="http://schemas.microsoft.com/office/drawing/2014/main" id="{A9AFB78B-5616-86D1-0921-5743A5AB32C8}"/>
              </a:ext>
            </a:extLst>
          </p:cNvPr>
          <p:cNvPicPr>
            <a:picLocks noChangeAspect="1"/>
          </p:cNvPicPr>
          <p:nvPr/>
        </p:nvPicPr>
        <p:blipFill>
          <a:blip r:embed="rId5"/>
          <a:stretch>
            <a:fillRect/>
          </a:stretch>
        </p:blipFill>
        <p:spPr>
          <a:xfrm>
            <a:off x="4551062" y="3895721"/>
            <a:ext cx="1936824" cy="1788006"/>
          </a:xfrm>
          <a:prstGeom prst="rect">
            <a:avLst/>
          </a:prstGeom>
        </p:spPr>
      </p:pic>
    </p:spTree>
    <p:extLst>
      <p:ext uri="{BB962C8B-B14F-4D97-AF65-F5344CB8AC3E}">
        <p14:creationId xmlns:p14="http://schemas.microsoft.com/office/powerpoint/2010/main" val="876790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6ADA084-C86B-4F3C-8077-6A8999CC46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el 1">
            <a:extLst>
              <a:ext uri="{FF2B5EF4-FFF2-40B4-BE49-F238E27FC236}">
                <a16:creationId xmlns:a16="http://schemas.microsoft.com/office/drawing/2014/main" id="{670BDAF3-6BDC-1E4E-B3F1-6B6BEDEBEF76}"/>
              </a:ext>
            </a:extLst>
          </p:cNvPr>
          <p:cNvSpPr>
            <a:spLocks noGrp="1"/>
          </p:cNvSpPr>
          <p:nvPr>
            <p:ph type="title"/>
          </p:nvPr>
        </p:nvSpPr>
        <p:spPr>
          <a:xfrm>
            <a:off x="609601" y="552782"/>
            <a:ext cx="4606456" cy="1154711"/>
          </a:xfrm>
        </p:spPr>
        <p:txBody>
          <a:bodyPr vert="horz" lIns="91440" tIns="45720" rIns="91440" bIns="45720" rtlCol="0" anchor="b">
            <a:noAutofit/>
          </a:bodyPr>
          <a:lstStyle/>
          <a:p>
            <a:pPr>
              <a:lnSpc>
                <a:spcPct val="90000"/>
              </a:lnSpc>
            </a:pPr>
            <a:r>
              <a:rPr lang="en-US" kern="1200" dirty="0" err="1">
                <a:solidFill>
                  <a:schemeClr val="tx1"/>
                </a:solidFill>
                <a:latin typeface="+mn-lt"/>
                <a:ea typeface="+mj-ea"/>
                <a:cs typeface="+mj-cs"/>
              </a:rPr>
              <a:t>Presentatie</a:t>
            </a:r>
            <a:r>
              <a:rPr lang="en-US" kern="1200" dirty="0">
                <a:solidFill>
                  <a:schemeClr val="tx1"/>
                </a:solidFill>
                <a:latin typeface="+mn-lt"/>
                <a:ea typeface="+mj-ea"/>
                <a:cs typeface="+mj-cs"/>
              </a:rPr>
              <a:t> </a:t>
            </a:r>
            <a:r>
              <a:rPr lang="en-US" kern="1200" dirty="0" err="1">
                <a:solidFill>
                  <a:schemeClr val="tx1"/>
                </a:solidFill>
                <a:latin typeface="+mn-lt"/>
                <a:ea typeface="+mj-ea"/>
                <a:cs typeface="+mj-cs"/>
              </a:rPr>
              <a:t>maken</a:t>
            </a:r>
            <a:r>
              <a:rPr lang="en-US" kern="1200" dirty="0">
                <a:solidFill>
                  <a:schemeClr val="tx1"/>
                </a:solidFill>
                <a:latin typeface="+mn-lt"/>
                <a:ea typeface="+mj-ea"/>
                <a:cs typeface="+mj-cs"/>
              </a:rPr>
              <a:t> (in duo’s)</a:t>
            </a:r>
          </a:p>
        </p:txBody>
      </p:sp>
      <p:sp>
        <p:nvSpPr>
          <p:cNvPr id="5" name="Tijdelijke aanduiding voor inhoud 2">
            <a:extLst>
              <a:ext uri="{FF2B5EF4-FFF2-40B4-BE49-F238E27FC236}">
                <a16:creationId xmlns:a16="http://schemas.microsoft.com/office/drawing/2014/main" id="{099356ED-A450-9A3E-A949-575E89A1E93E}"/>
              </a:ext>
            </a:extLst>
          </p:cNvPr>
          <p:cNvSpPr txBox="1">
            <a:spLocks/>
          </p:cNvSpPr>
          <p:nvPr/>
        </p:nvSpPr>
        <p:spPr>
          <a:xfrm>
            <a:off x="373685" y="2355788"/>
            <a:ext cx="5485802" cy="3174788"/>
          </a:xfrm>
          <a:prstGeom prst="rect">
            <a:avLst/>
          </a:prstGeom>
        </p:spPr>
        <p:txBody>
          <a:bodyPr vert="horz" lIns="91440" tIns="45720" rIns="91440" bIns="45720" rtlCol="0" anchor="t">
            <a:normAutofit fontScale="92500"/>
          </a:bodyPr>
          <a:lst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err="1"/>
              <a:t>Inhoud</a:t>
            </a:r>
            <a:r>
              <a:rPr lang="en-US" b="1" dirty="0"/>
              <a:t> </a:t>
            </a:r>
            <a:r>
              <a:rPr lang="en-US" b="1" dirty="0" err="1"/>
              <a:t>presentatie</a:t>
            </a:r>
            <a:r>
              <a:rPr lang="en-US" b="1" dirty="0"/>
              <a:t>:</a:t>
            </a:r>
          </a:p>
          <a:p>
            <a:pPr marL="800100" indent="-342900">
              <a:buFont typeface="Arial" panose="020B0604020202020204" pitchFamily="34" charset="0"/>
              <a:buChar char="•"/>
            </a:pPr>
            <a:r>
              <a:rPr lang="en-US" sz="2400" dirty="0" err="1"/>
              <a:t>Algemene</a:t>
            </a:r>
            <a:r>
              <a:rPr lang="en-US" sz="2400" dirty="0"/>
              <a:t> </a:t>
            </a:r>
            <a:r>
              <a:rPr lang="en-US" sz="2400" dirty="0" err="1"/>
              <a:t>gegevens</a:t>
            </a:r>
            <a:endParaRPr lang="en-US" sz="2400" dirty="0"/>
          </a:p>
          <a:p>
            <a:pPr marL="800100" indent="-342900">
              <a:buFont typeface="Arial" panose="020B0604020202020204" pitchFamily="34" charset="0"/>
              <a:buChar char="•"/>
            </a:pPr>
            <a:r>
              <a:rPr lang="en-US" sz="2400" dirty="0"/>
              <a:t>Route van de oud-</a:t>
            </a:r>
            <a:r>
              <a:rPr lang="en-US" sz="2400" dirty="0" err="1"/>
              <a:t>leerling</a:t>
            </a:r>
            <a:endParaRPr lang="en-US" sz="2400" dirty="0"/>
          </a:p>
          <a:p>
            <a:pPr marL="800100" indent="-342900">
              <a:buFont typeface="Arial" panose="020B0604020202020204" pitchFamily="34" charset="0"/>
              <a:buChar char="•"/>
            </a:pPr>
            <a:r>
              <a:rPr lang="en-US" sz="2400" dirty="0" err="1"/>
              <a:t>Obstakels</a:t>
            </a:r>
            <a:endParaRPr lang="en-US" sz="2400" dirty="0"/>
          </a:p>
          <a:p>
            <a:pPr marL="800100" indent="-342900">
              <a:buFont typeface="Arial" panose="020B0604020202020204" pitchFamily="34" charset="0"/>
              <a:buChar char="•"/>
            </a:pPr>
            <a:r>
              <a:rPr lang="en-US" sz="2400" dirty="0"/>
              <a:t>Tips!</a:t>
            </a:r>
          </a:p>
          <a:p>
            <a:pPr marL="800100" indent="-342900">
              <a:buFont typeface="Arial" panose="020B0604020202020204" pitchFamily="34" charset="0"/>
              <a:buChar char="•"/>
            </a:pPr>
            <a:r>
              <a:rPr lang="en-US" sz="2400" dirty="0"/>
              <a:t>Wat is </a:t>
            </a:r>
            <a:r>
              <a:rPr lang="en-US" sz="2400" dirty="0" err="1"/>
              <a:t>jullie</a:t>
            </a:r>
            <a:r>
              <a:rPr lang="en-US" sz="2400" dirty="0"/>
              <a:t> het </a:t>
            </a:r>
            <a:r>
              <a:rPr lang="en-US" sz="2400" dirty="0" err="1"/>
              <a:t>meest</a:t>
            </a:r>
            <a:r>
              <a:rPr lang="en-US" sz="2400" dirty="0"/>
              <a:t> </a:t>
            </a:r>
            <a:r>
              <a:rPr lang="en-US" sz="2400" dirty="0" err="1"/>
              <a:t>bijgebleven</a:t>
            </a:r>
            <a:r>
              <a:rPr lang="en-US" sz="2400" dirty="0"/>
              <a:t>?</a:t>
            </a:r>
          </a:p>
          <a:p>
            <a:pPr marL="457200"/>
            <a:endParaRPr lang="en-US" dirty="0"/>
          </a:p>
        </p:txBody>
      </p:sp>
      <p:pic>
        <p:nvPicPr>
          <p:cNvPr id="8" name="Picture 2" descr="Free Vector | People discussing about mental health">
            <a:extLst>
              <a:ext uri="{FF2B5EF4-FFF2-40B4-BE49-F238E27FC236}">
                <a16:creationId xmlns:a16="http://schemas.microsoft.com/office/drawing/2014/main" id="{5604E70D-68FF-D441-7D2B-8A995DC856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3381" r="20693" b="1"/>
          <a:stretch/>
        </p:blipFill>
        <p:spPr bwMode="auto">
          <a:xfrm>
            <a:off x="5879198" y="490264"/>
            <a:ext cx="6312802" cy="6367736"/>
          </a:xfrm>
          <a:custGeom>
            <a:avLst/>
            <a:gdLst/>
            <a:ahLst/>
            <a:cxnLst/>
            <a:rect l="l" t="t" r="r" b="b"/>
            <a:pathLst>
              <a:path w="6312802" h="6367736">
                <a:moveTo>
                  <a:pt x="789715" y="708127"/>
                </a:moveTo>
                <a:cubicBezTo>
                  <a:pt x="845978" y="711650"/>
                  <a:pt x="901296" y="724302"/>
                  <a:pt x="953475" y="745602"/>
                </a:cubicBezTo>
                <a:cubicBezTo>
                  <a:pt x="1173612" y="834890"/>
                  <a:pt x="1309905" y="1073925"/>
                  <a:pt x="1278834" y="1315681"/>
                </a:cubicBezTo>
                <a:cubicBezTo>
                  <a:pt x="1233750" y="1669869"/>
                  <a:pt x="880524" y="1881517"/>
                  <a:pt x="560369" y="1747304"/>
                </a:cubicBezTo>
                <a:cubicBezTo>
                  <a:pt x="338151" y="1654256"/>
                  <a:pt x="204742" y="1408974"/>
                  <a:pt x="242538" y="1164574"/>
                </a:cubicBezTo>
                <a:cubicBezTo>
                  <a:pt x="286421" y="880774"/>
                  <a:pt x="529219" y="692590"/>
                  <a:pt x="789715" y="708127"/>
                </a:cubicBezTo>
                <a:close/>
                <a:moveTo>
                  <a:pt x="2877121" y="364348"/>
                </a:moveTo>
                <a:cubicBezTo>
                  <a:pt x="2901561" y="365790"/>
                  <a:pt x="2925601" y="371235"/>
                  <a:pt x="2948310" y="380363"/>
                </a:cubicBezTo>
                <a:cubicBezTo>
                  <a:pt x="3044405" y="419202"/>
                  <a:pt x="3103503" y="523063"/>
                  <a:pt x="3089970" y="628607"/>
                </a:cubicBezTo>
                <a:cubicBezTo>
                  <a:pt x="3070190" y="782758"/>
                  <a:pt x="2916600" y="874848"/>
                  <a:pt x="2777343" y="816472"/>
                </a:cubicBezTo>
                <a:cubicBezTo>
                  <a:pt x="2680608" y="775952"/>
                  <a:pt x="2622552" y="669287"/>
                  <a:pt x="2639048" y="562863"/>
                </a:cubicBezTo>
                <a:cubicBezTo>
                  <a:pt x="2658106" y="439382"/>
                  <a:pt x="2763810" y="357542"/>
                  <a:pt x="2877121" y="364348"/>
                </a:cubicBezTo>
                <a:close/>
                <a:moveTo>
                  <a:pt x="5725514" y="29060"/>
                </a:moveTo>
                <a:lnTo>
                  <a:pt x="5748657" y="29701"/>
                </a:lnTo>
                <a:cubicBezTo>
                  <a:pt x="5935681" y="36387"/>
                  <a:pt x="6081789" y="65616"/>
                  <a:pt x="6194082" y="113315"/>
                </a:cubicBezTo>
                <a:lnTo>
                  <a:pt x="6312802" y="183322"/>
                </a:lnTo>
                <a:lnTo>
                  <a:pt x="6312802" y="6367736"/>
                </a:lnTo>
                <a:lnTo>
                  <a:pt x="3171877" y="6367736"/>
                </a:lnTo>
                <a:lnTo>
                  <a:pt x="3171635" y="6367591"/>
                </a:lnTo>
                <a:lnTo>
                  <a:pt x="2683232" y="6367591"/>
                </a:lnTo>
                <a:lnTo>
                  <a:pt x="2683031" y="6367736"/>
                </a:lnTo>
                <a:lnTo>
                  <a:pt x="1006759" y="6367736"/>
                </a:lnTo>
                <a:lnTo>
                  <a:pt x="1017798" y="6253705"/>
                </a:lnTo>
                <a:cubicBezTo>
                  <a:pt x="1043303" y="6019815"/>
                  <a:pt x="1065826" y="5776617"/>
                  <a:pt x="897420" y="5565130"/>
                </a:cubicBezTo>
                <a:cubicBezTo>
                  <a:pt x="700507" y="5318087"/>
                  <a:pt x="491822" y="5428997"/>
                  <a:pt x="271526" y="5130943"/>
                </a:cubicBezTo>
                <a:cubicBezTo>
                  <a:pt x="108646" y="4910648"/>
                  <a:pt x="-26366" y="4708290"/>
                  <a:pt x="39940" y="4415201"/>
                </a:cubicBezTo>
                <a:cubicBezTo>
                  <a:pt x="128666" y="4023216"/>
                  <a:pt x="467878" y="3870268"/>
                  <a:pt x="464356" y="3587268"/>
                </a:cubicBezTo>
                <a:cubicBezTo>
                  <a:pt x="460351" y="3247094"/>
                  <a:pt x="43943" y="3178950"/>
                  <a:pt x="3183" y="2791128"/>
                </a:cubicBezTo>
                <a:cubicBezTo>
                  <a:pt x="-23403" y="2538162"/>
                  <a:pt x="118896" y="2235225"/>
                  <a:pt x="343758" y="2095087"/>
                </a:cubicBezTo>
                <a:cubicBezTo>
                  <a:pt x="758163" y="1836512"/>
                  <a:pt x="1225342" y="2272862"/>
                  <a:pt x="1543093" y="2013487"/>
                </a:cubicBezTo>
                <a:cubicBezTo>
                  <a:pt x="1732879" y="1858534"/>
                  <a:pt x="1763790" y="1542064"/>
                  <a:pt x="1726873" y="1342749"/>
                </a:cubicBezTo>
                <a:cubicBezTo>
                  <a:pt x="1656484" y="963255"/>
                  <a:pt x="1345299" y="901114"/>
                  <a:pt x="1356831" y="612032"/>
                </a:cubicBezTo>
                <a:cubicBezTo>
                  <a:pt x="1365319" y="397180"/>
                  <a:pt x="1547578" y="171600"/>
                  <a:pt x="1773239" y="121551"/>
                </a:cubicBezTo>
                <a:cubicBezTo>
                  <a:pt x="1804789" y="114503"/>
                  <a:pt x="1837013" y="110980"/>
                  <a:pt x="1869333" y="110980"/>
                </a:cubicBezTo>
                <a:cubicBezTo>
                  <a:pt x="2087466" y="110980"/>
                  <a:pt x="2259155" y="271137"/>
                  <a:pt x="2312167" y="320866"/>
                </a:cubicBezTo>
                <a:cubicBezTo>
                  <a:pt x="2563133" y="555255"/>
                  <a:pt x="2364538" y="842498"/>
                  <a:pt x="2568899" y="1194363"/>
                </a:cubicBezTo>
                <a:cubicBezTo>
                  <a:pt x="2600650" y="1246494"/>
                  <a:pt x="2637078" y="1295662"/>
                  <a:pt x="2677726" y="1341226"/>
                </a:cubicBezTo>
                <a:cubicBezTo>
                  <a:pt x="2757804" y="1432276"/>
                  <a:pt x="2906990" y="1416261"/>
                  <a:pt x="2964327" y="1310316"/>
                </a:cubicBezTo>
                <a:cubicBezTo>
                  <a:pt x="3059059" y="1135183"/>
                  <a:pt x="3149628" y="938831"/>
                  <a:pt x="3333248" y="887741"/>
                </a:cubicBezTo>
                <a:cubicBezTo>
                  <a:pt x="3690239" y="788365"/>
                  <a:pt x="3902767" y="1378543"/>
                  <a:pt x="4272730" y="1307994"/>
                </a:cubicBezTo>
                <a:cubicBezTo>
                  <a:pt x="4426320" y="1278686"/>
                  <a:pt x="4515368" y="1152802"/>
                  <a:pt x="4596327" y="996810"/>
                </a:cubicBezTo>
                <a:cubicBezTo>
                  <a:pt x="4618829" y="953326"/>
                  <a:pt x="4640770" y="907521"/>
                  <a:pt x="4663272" y="860676"/>
                </a:cubicBezTo>
                <a:cubicBezTo>
                  <a:pt x="4732781" y="613153"/>
                  <a:pt x="4835282" y="115946"/>
                  <a:pt x="5572324" y="40189"/>
                </a:cubicBezTo>
                <a:cubicBezTo>
                  <a:pt x="5622910" y="31543"/>
                  <a:pt x="5674208" y="27859"/>
                  <a:pt x="5725514" y="29060"/>
                </a:cubicBezTo>
                <a:close/>
                <a:moveTo>
                  <a:pt x="4169348" y="793"/>
                </a:moveTo>
                <a:cubicBezTo>
                  <a:pt x="4219966" y="3995"/>
                  <a:pt x="4269734" y="15368"/>
                  <a:pt x="4316693" y="34505"/>
                </a:cubicBezTo>
                <a:cubicBezTo>
                  <a:pt x="4514808" y="114584"/>
                  <a:pt x="4637488" y="329676"/>
                  <a:pt x="4609540" y="547569"/>
                </a:cubicBezTo>
                <a:cubicBezTo>
                  <a:pt x="4568620" y="865801"/>
                  <a:pt x="4251108" y="1055907"/>
                  <a:pt x="3962986" y="935790"/>
                </a:cubicBezTo>
                <a:cubicBezTo>
                  <a:pt x="3762790" y="852028"/>
                  <a:pt x="3642672" y="631491"/>
                  <a:pt x="3676946" y="411355"/>
                </a:cubicBezTo>
                <a:cubicBezTo>
                  <a:pt x="3716424" y="155985"/>
                  <a:pt x="3934959" y="-13061"/>
                  <a:pt x="4169348" y="793"/>
                </a:cubicBezTo>
                <a:close/>
              </a:path>
            </a:pathLst>
          </a:custGeom>
          <a:noFill/>
          <a:extLst>
            <a:ext uri="{909E8E84-426E-40DD-AFC4-6F175D3DCCD1}">
              <a14:hiddenFill xmlns:a14="http://schemas.microsoft.com/office/drawing/2010/main">
                <a:solidFill>
                  <a:srgbClr val="FFFFFF"/>
                </a:solidFill>
              </a14:hiddenFill>
            </a:ext>
          </a:extLst>
        </p:spPr>
      </p:pic>
      <p:pic>
        <p:nvPicPr>
          <p:cNvPr id="4" name="Afbeelding 3">
            <a:extLst>
              <a:ext uri="{FF2B5EF4-FFF2-40B4-BE49-F238E27FC236}">
                <a16:creationId xmlns:a16="http://schemas.microsoft.com/office/drawing/2014/main" id="{A73B58BE-2CA2-FE85-3583-6A8189F44039}"/>
              </a:ext>
            </a:extLst>
          </p:cNvPr>
          <p:cNvPicPr>
            <a:picLocks noChangeAspect="1"/>
          </p:cNvPicPr>
          <p:nvPr/>
        </p:nvPicPr>
        <p:blipFill>
          <a:blip r:embed="rId4"/>
          <a:stretch>
            <a:fillRect/>
          </a:stretch>
        </p:blipFill>
        <p:spPr>
          <a:xfrm>
            <a:off x="0" y="5775708"/>
            <a:ext cx="1473427" cy="1049016"/>
          </a:xfrm>
          <a:prstGeom prst="rect">
            <a:avLst/>
          </a:prstGeom>
        </p:spPr>
      </p:pic>
    </p:spTree>
    <p:extLst>
      <p:ext uri="{BB962C8B-B14F-4D97-AF65-F5344CB8AC3E}">
        <p14:creationId xmlns:p14="http://schemas.microsoft.com/office/powerpoint/2010/main" val="215616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anim calcmode="lin" valueType="num">
                                      <p:cBhvr>
                                        <p:cTn id="3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BDAF3-6BDC-1E4E-B3F1-6B6BEDEBEF76}"/>
              </a:ext>
            </a:extLst>
          </p:cNvPr>
          <p:cNvSpPr>
            <a:spLocks noGrp="1"/>
          </p:cNvSpPr>
          <p:nvPr>
            <p:ph type="title"/>
          </p:nvPr>
        </p:nvSpPr>
        <p:spPr>
          <a:xfrm>
            <a:off x="736713" y="-225988"/>
            <a:ext cx="10972800" cy="1325563"/>
          </a:xfrm>
        </p:spPr>
        <p:txBody>
          <a:bodyPr/>
          <a:lstStyle/>
          <a:p>
            <a:r>
              <a:rPr lang="nl-NL" dirty="0">
                <a:latin typeface="+mn-lt"/>
              </a:rPr>
              <a:t>Tips voor het maken van de presentatie</a:t>
            </a:r>
          </a:p>
        </p:txBody>
      </p:sp>
      <p:sp>
        <p:nvSpPr>
          <p:cNvPr id="3" name="Tijdelijke aanduiding voor inhoud 2">
            <a:extLst>
              <a:ext uri="{FF2B5EF4-FFF2-40B4-BE49-F238E27FC236}">
                <a16:creationId xmlns:a16="http://schemas.microsoft.com/office/drawing/2014/main" id="{DA6A0715-2EC7-BEA1-9E83-AA877BD60738}"/>
              </a:ext>
            </a:extLst>
          </p:cNvPr>
          <p:cNvSpPr>
            <a:spLocks noGrp="1"/>
          </p:cNvSpPr>
          <p:nvPr>
            <p:ph idx="1"/>
          </p:nvPr>
        </p:nvSpPr>
        <p:spPr>
          <a:xfrm>
            <a:off x="176766" y="1839515"/>
            <a:ext cx="10419516" cy="2517332"/>
          </a:xfrm>
        </p:spPr>
        <p:txBody>
          <a:bodyPr>
            <a:normAutofit/>
          </a:bodyPr>
          <a:lstStyle/>
          <a:p>
            <a:pPr marL="342900" indent="-342900">
              <a:buFont typeface="Arial" panose="020B0604020202020204" pitchFamily="34" charset="0"/>
              <a:buChar char="•"/>
            </a:pPr>
            <a:r>
              <a:rPr lang="nl-NL" sz="2400" dirty="0"/>
              <a:t>Pak je werkblad er bij en lees jouw vragen en de antwoorden nog een keer door</a:t>
            </a:r>
          </a:p>
          <a:p>
            <a:pPr marL="342900" indent="-342900">
              <a:buFont typeface="Arial" panose="020B0604020202020204" pitchFamily="34" charset="0"/>
              <a:buChar char="•"/>
            </a:pPr>
            <a:r>
              <a:rPr lang="nl-NL" sz="2400" dirty="0"/>
              <a:t>Gebruik de standaardpresentatie (pas de </a:t>
            </a:r>
            <a:r>
              <a:rPr lang="nl-NL" sz="2400" dirty="0" err="1"/>
              <a:t>layout</a:t>
            </a:r>
            <a:r>
              <a:rPr lang="nl-NL" sz="2400" dirty="0"/>
              <a:t> aan al jullie willen)</a:t>
            </a:r>
          </a:p>
          <a:p>
            <a:pPr marL="342900" indent="-342900">
              <a:buFont typeface="Arial" panose="020B0604020202020204" pitchFamily="34" charset="0"/>
              <a:buChar char="•"/>
            </a:pPr>
            <a:r>
              <a:rPr lang="nl-NL" sz="2400" dirty="0"/>
              <a:t>Gebruik steekwoorden</a:t>
            </a:r>
          </a:p>
          <a:p>
            <a:pPr marL="342900" indent="-342900">
              <a:buFont typeface="Arial" panose="020B0604020202020204" pitchFamily="34" charset="0"/>
              <a:buChar char="•"/>
            </a:pPr>
            <a:r>
              <a:rPr lang="nl-NL" sz="2400" dirty="0"/>
              <a:t>Gebruik plaatjes</a:t>
            </a:r>
          </a:p>
          <a:p>
            <a:pPr marL="342900" indent="-342900">
              <a:buFont typeface="Arial" panose="020B0604020202020204" pitchFamily="34" charset="0"/>
              <a:buChar char="•"/>
            </a:pPr>
            <a:endParaRPr lang="nl-NL" dirty="0"/>
          </a:p>
        </p:txBody>
      </p:sp>
      <p:pic>
        <p:nvPicPr>
          <p:cNvPr id="4" name="Afbeelding 3">
            <a:extLst>
              <a:ext uri="{FF2B5EF4-FFF2-40B4-BE49-F238E27FC236}">
                <a16:creationId xmlns:a16="http://schemas.microsoft.com/office/drawing/2014/main" id="{A73B58BE-2CA2-FE85-3583-6A8189F44039}"/>
              </a:ext>
            </a:extLst>
          </p:cNvPr>
          <p:cNvPicPr>
            <a:picLocks noChangeAspect="1"/>
          </p:cNvPicPr>
          <p:nvPr/>
        </p:nvPicPr>
        <p:blipFill>
          <a:blip r:embed="rId3"/>
          <a:stretch>
            <a:fillRect/>
          </a:stretch>
        </p:blipFill>
        <p:spPr>
          <a:xfrm>
            <a:off x="0" y="5775708"/>
            <a:ext cx="1473427" cy="1049016"/>
          </a:xfrm>
          <a:prstGeom prst="rect">
            <a:avLst/>
          </a:prstGeom>
        </p:spPr>
      </p:pic>
      <p:pic>
        <p:nvPicPr>
          <p:cNvPr id="7" name="Graphic 6" descr="Gloeilamp en tandwiel silhouet">
            <a:extLst>
              <a:ext uri="{FF2B5EF4-FFF2-40B4-BE49-F238E27FC236}">
                <a16:creationId xmlns:a16="http://schemas.microsoft.com/office/drawing/2014/main" id="{997306E9-9979-4B32-BA45-34B7858656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388358" y="2882590"/>
            <a:ext cx="2403088" cy="2403088"/>
          </a:xfrm>
          <a:prstGeom prst="rect">
            <a:avLst/>
          </a:prstGeom>
        </p:spPr>
      </p:pic>
    </p:spTree>
    <p:extLst>
      <p:ext uri="{BB962C8B-B14F-4D97-AF65-F5344CB8AC3E}">
        <p14:creationId xmlns:p14="http://schemas.microsoft.com/office/powerpoint/2010/main" val="337036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BDAF3-6BDC-1E4E-B3F1-6B6BEDEBEF76}"/>
              </a:ext>
            </a:extLst>
          </p:cNvPr>
          <p:cNvSpPr>
            <a:spLocks noGrp="1"/>
          </p:cNvSpPr>
          <p:nvPr>
            <p:ph type="title"/>
          </p:nvPr>
        </p:nvSpPr>
        <p:spPr>
          <a:xfrm>
            <a:off x="736713" y="-225988"/>
            <a:ext cx="10972800" cy="1325563"/>
          </a:xfrm>
        </p:spPr>
        <p:txBody>
          <a:bodyPr/>
          <a:lstStyle/>
          <a:p>
            <a:r>
              <a:rPr lang="nl-NL" dirty="0">
                <a:latin typeface="+mn-lt"/>
              </a:rPr>
              <a:t>Vastleggen</a:t>
            </a:r>
          </a:p>
        </p:txBody>
      </p:sp>
      <p:sp>
        <p:nvSpPr>
          <p:cNvPr id="3" name="Tijdelijke aanduiding voor inhoud 2">
            <a:extLst>
              <a:ext uri="{FF2B5EF4-FFF2-40B4-BE49-F238E27FC236}">
                <a16:creationId xmlns:a16="http://schemas.microsoft.com/office/drawing/2014/main" id="{DA6A0715-2EC7-BEA1-9E83-AA877BD60738}"/>
              </a:ext>
            </a:extLst>
          </p:cNvPr>
          <p:cNvSpPr>
            <a:spLocks noGrp="1"/>
          </p:cNvSpPr>
          <p:nvPr>
            <p:ph idx="1"/>
          </p:nvPr>
        </p:nvSpPr>
        <p:spPr>
          <a:xfrm>
            <a:off x="609600" y="1278889"/>
            <a:ext cx="10972800" cy="4496819"/>
          </a:xfrm>
        </p:spPr>
        <p:txBody>
          <a:bodyPr>
            <a:normAutofit/>
          </a:bodyPr>
          <a:lstStyle/>
          <a:p>
            <a:pPr marL="342900" indent="-342900">
              <a:buFont typeface="Arial" panose="020B0604020202020204" pitchFamily="34" charset="0"/>
              <a:buChar char="•"/>
            </a:pPr>
            <a:endParaRPr lang="nl-NL" dirty="0"/>
          </a:p>
          <a:p>
            <a:r>
              <a:rPr lang="nl-NL" dirty="0"/>
              <a:t>Stop het ingevulde werkblad in je loopbaanportfolio</a:t>
            </a:r>
          </a:p>
        </p:txBody>
      </p:sp>
      <p:pic>
        <p:nvPicPr>
          <p:cNvPr id="4" name="Afbeelding 3">
            <a:extLst>
              <a:ext uri="{FF2B5EF4-FFF2-40B4-BE49-F238E27FC236}">
                <a16:creationId xmlns:a16="http://schemas.microsoft.com/office/drawing/2014/main" id="{A73B58BE-2CA2-FE85-3583-6A8189F44039}"/>
              </a:ext>
            </a:extLst>
          </p:cNvPr>
          <p:cNvPicPr>
            <a:picLocks noChangeAspect="1"/>
          </p:cNvPicPr>
          <p:nvPr/>
        </p:nvPicPr>
        <p:blipFill>
          <a:blip r:embed="rId3"/>
          <a:stretch>
            <a:fillRect/>
          </a:stretch>
        </p:blipFill>
        <p:spPr>
          <a:xfrm>
            <a:off x="0" y="5775708"/>
            <a:ext cx="1473427" cy="1049016"/>
          </a:xfrm>
          <a:prstGeom prst="rect">
            <a:avLst/>
          </a:prstGeom>
        </p:spPr>
      </p:pic>
      <p:pic>
        <p:nvPicPr>
          <p:cNvPr id="7" name="Afbeelding 6">
            <a:extLst>
              <a:ext uri="{FF2B5EF4-FFF2-40B4-BE49-F238E27FC236}">
                <a16:creationId xmlns:a16="http://schemas.microsoft.com/office/drawing/2014/main" id="{6D03FBB2-12AA-0FCA-D3C4-4BB96C4BE731}"/>
              </a:ext>
            </a:extLst>
          </p:cNvPr>
          <p:cNvPicPr>
            <a:picLocks noChangeAspect="1"/>
          </p:cNvPicPr>
          <p:nvPr/>
        </p:nvPicPr>
        <p:blipFill>
          <a:blip r:embed="rId4"/>
          <a:stretch>
            <a:fillRect/>
          </a:stretch>
        </p:blipFill>
        <p:spPr>
          <a:xfrm>
            <a:off x="9117852" y="2170329"/>
            <a:ext cx="2362948" cy="2964052"/>
          </a:xfrm>
          <a:prstGeom prst="rect">
            <a:avLst/>
          </a:prstGeom>
        </p:spPr>
      </p:pic>
    </p:spTree>
    <p:extLst>
      <p:ext uri="{BB962C8B-B14F-4D97-AF65-F5344CB8AC3E}">
        <p14:creationId xmlns:p14="http://schemas.microsoft.com/office/powerpoint/2010/main" val="114972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BDAF3-6BDC-1E4E-B3F1-6B6BEDEBEF76}"/>
              </a:ext>
            </a:extLst>
          </p:cNvPr>
          <p:cNvSpPr>
            <a:spLocks noGrp="1"/>
          </p:cNvSpPr>
          <p:nvPr>
            <p:ph type="title"/>
          </p:nvPr>
        </p:nvSpPr>
        <p:spPr>
          <a:xfrm>
            <a:off x="736713" y="-225988"/>
            <a:ext cx="10972800" cy="1325563"/>
          </a:xfrm>
        </p:spPr>
        <p:txBody>
          <a:bodyPr/>
          <a:lstStyle/>
          <a:p>
            <a:r>
              <a:rPr lang="nl-NL" dirty="0">
                <a:latin typeface="+mn-lt"/>
              </a:rPr>
              <a:t>Wat ga je deze les doen?</a:t>
            </a:r>
          </a:p>
        </p:txBody>
      </p:sp>
      <p:sp>
        <p:nvSpPr>
          <p:cNvPr id="3" name="Tijdelijke aanduiding voor inhoud 2">
            <a:extLst>
              <a:ext uri="{FF2B5EF4-FFF2-40B4-BE49-F238E27FC236}">
                <a16:creationId xmlns:a16="http://schemas.microsoft.com/office/drawing/2014/main" id="{DA6A0715-2EC7-BEA1-9E83-AA877BD60738}"/>
              </a:ext>
            </a:extLst>
          </p:cNvPr>
          <p:cNvSpPr>
            <a:spLocks noGrp="1"/>
          </p:cNvSpPr>
          <p:nvPr>
            <p:ph idx="1"/>
          </p:nvPr>
        </p:nvSpPr>
        <p:spPr>
          <a:xfrm>
            <a:off x="609600" y="1278889"/>
            <a:ext cx="10972800" cy="4496819"/>
          </a:xfrm>
        </p:spPr>
        <p:txBody>
          <a:bodyPr>
            <a:noAutofit/>
          </a:bodyPr>
          <a:lstStyle/>
          <a:p>
            <a:r>
              <a:rPr lang="nl-NL" b="1" dirty="0"/>
              <a:t>Lesdoelen:</a:t>
            </a:r>
          </a:p>
          <a:p>
            <a:r>
              <a:rPr lang="nl-NL" dirty="0"/>
              <a:t>Aan het eind van de les:</a:t>
            </a:r>
          </a:p>
          <a:p>
            <a:pPr marL="342900" indent="-342900">
              <a:buFont typeface="Arial" panose="020B0604020202020204" pitchFamily="34" charset="0"/>
              <a:buChar char="•"/>
            </a:pPr>
            <a:r>
              <a:rPr lang="nl-NL" dirty="0"/>
              <a:t>Weet je welke oud-leerlingen iets komen vertellen over hun opleiding of werk</a:t>
            </a:r>
          </a:p>
          <a:p>
            <a:pPr marL="342900" indent="-342900">
              <a:buFont typeface="Arial" panose="020B0604020202020204" pitchFamily="34" charset="0"/>
              <a:buChar char="•"/>
            </a:pPr>
            <a:r>
              <a:rPr lang="nl-NL" dirty="0"/>
              <a:t>Heb je gekozen met welke oud-leerling je graag in gesprek wil </a:t>
            </a:r>
          </a:p>
          <a:p>
            <a:r>
              <a:rPr lang="nl-NL" b="1" dirty="0"/>
              <a:t>Activiteiten:</a:t>
            </a:r>
          </a:p>
          <a:p>
            <a:pPr marL="342900" indent="-342900">
              <a:buFont typeface="Wingdings" panose="05000000000000000000" pitchFamily="2" charset="2"/>
              <a:buChar char="q"/>
            </a:pPr>
            <a:r>
              <a:rPr lang="nl-NL" dirty="0"/>
              <a:t>Uitleg</a:t>
            </a:r>
          </a:p>
          <a:p>
            <a:pPr marL="342900" indent="-342900">
              <a:buFont typeface="Wingdings" panose="05000000000000000000" pitchFamily="2" charset="2"/>
              <a:buChar char="q"/>
            </a:pPr>
            <a:r>
              <a:rPr lang="nl-NL" dirty="0"/>
              <a:t>Opdracht</a:t>
            </a:r>
          </a:p>
          <a:p>
            <a:pPr marL="342900" indent="-342900">
              <a:buFont typeface="Wingdings" panose="05000000000000000000" pitchFamily="2" charset="2"/>
              <a:buChar char="q"/>
            </a:pPr>
            <a:r>
              <a:rPr lang="nl-NL" dirty="0"/>
              <a:t>Nabespreken of reflecteren</a:t>
            </a:r>
          </a:p>
        </p:txBody>
      </p:sp>
      <p:pic>
        <p:nvPicPr>
          <p:cNvPr id="4" name="Afbeelding 3">
            <a:extLst>
              <a:ext uri="{FF2B5EF4-FFF2-40B4-BE49-F238E27FC236}">
                <a16:creationId xmlns:a16="http://schemas.microsoft.com/office/drawing/2014/main" id="{A73B58BE-2CA2-FE85-3583-6A8189F44039}"/>
              </a:ext>
            </a:extLst>
          </p:cNvPr>
          <p:cNvPicPr>
            <a:picLocks noChangeAspect="1"/>
          </p:cNvPicPr>
          <p:nvPr/>
        </p:nvPicPr>
        <p:blipFill>
          <a:blip r:embed="rId3"/>
          <a:stretch>
            <a:fillRect/>
          </a:stretch>
        </p:blipFill>
        <p:spPr>
          <a:xfrm>
            <a:off x="0" y="5775708"/>
            <a:ext cx="1473427" cy="1049016"/>
          </a:xfrm>
          <a:prstGeom prst="rect">
            <a:avLst/>
          </a:prstGeom>
        </p:spPr>
      </p:pic>
      <p:pic>
        <p:nvPicPr>
          <p:cNvPr id="5" name="Afbeelding 4">
            <a:extLst>
              <a:ext uri="{FF2B5EF4-FFF2-40B4-BE49-F238E27FC236}">
                <a16:creationId xmlns:a16="http://schemas.microsoft.com/office/drawing/2014/main" id="{04711A6F-5E10-D3B8-0E90-96A64FCAEFFE}"/>
              </a:ext>
            </a:extLst>
          </p:cNvPr>
          <p:cNvPicPr>
            <a:picLocks noChangeAspect="1"/>
          </p:cNvPicPr>
          <p:nvPr/>
        </p:nvPicPr>
        <p:blipFill>
          <a:blip r:embed="rId4"/>
          <a:stretch>
            <a:fillRect/>
          </a:stretch>
        </p:blipFill>
        <p:spPr>
          <a:xfrm>
            <a:off x="9949140" y="1278889"/>
            <a:ext cx="1633259" cy="1034005"/>
          </a:xfrm>
          <a:prstGeom prst="rect">
            <a:avLst/>
          </a:prstGeom>
        </p:spPr>
      </p:pic>
      <p:pic>
        <p:nvPicPr>
          <p:cNvPr id="6" name="Afbeelding 5">
            <a:extLst>
              <a:ext uri="{FF2B5EF4-FFF2-40B4-BE49-F238E27FC236}">
                <a16:creationId xmlns:a16="http://schemas.microsoft.com/office/drawing/2014/main" id="{A9AFB78B-5616-86D1-0921-5743A5AB32C8}"/>
              </a:ext>
            </a:extLst>
          </p:cNvPr>
          <p:cNvPicPr>
            <a:picLocks noChangeAspect="1"/>
          </p:cNvPicPr>
          <p:nvPr/>
        </p:nvPicPr>
        <p:blipFill>
          <a:blip r:embed="rId5"/>
          <a:stretch>
            <a:fillRect/>
          </a:stretch>
        </p:blipFill>
        <p:spPr>
          <a:xfrm>
            <a:off x="4551062" y="3895721"/>
            <a:ext cx="1936824" cy="1788006"/>
          </a:xfrm>
          <a:prstGeom prst="rect">
            <a:avLst/>
          </a:prstGeom>
        </p:spPr>
      </p:pic>
    </p:spTree>
    <p:extLst>
      <p:ext uri="{BB962C8B-B14F-4D97-AF65-F5344CB8AC3E}">
        <p14:creationId xmlns:p14="http://schemas.microsoft.com/office/powerpoint/2010/main" val="1660712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BDAF3-6BDC-1E4E-B3F1-6B6BEDEBEF76}"/>
              </a:ext>
            </a:extLst>
          </p:cNvPr>
          <p:cNvSpPr>
            <a:spLocks noGrp="1"/>
          </p:cNvSpPr>
          <p:nvPr>
            <p:ph type="title"/>
          </p:nvPr>
        </p:nvSpPr>
        <p:spPr>
          <a:xfrm>
            <a:off x="609600" y="-138901"/>
            <a:ext cx="10972800" cy="1325563"/>
          </a:xfrm>
        </p:spPr>
        <p:txBody>
          <a:bodyPr/>
          <a:lstStyle/>
          <a:p>
            <a:r>
              <a:rPr lang="nl-NL" dirty="0">
                <a:latin typeface="+mn-lt"/>
              </a:rPr>
              <a:t>Nieuwe woorden</a:t>
            </a:r>
          </a:p>
        </p:txBody>
      </p:sp>
      <p:sp>
        <p:nvSpPr>
          <p:cNvPr id="3" name="Tijdelijke aanduiding voor inhoud 2">
            <a:extLst>
              <a:ext uri="{FF2B5EF4-FFF2-40B4-BE49-F238E27FC236}">
                <a16:creationId xmlns:a16="http://schemas.microsoft.com/office/drawing/2014/main" id="{DA6A0715-2EC7-BEA1-9E83-AA877BD60738}"/>
              </a:ext>
            </a:extLst>
          </p:cNvPr>
          <p:cNvSpPr>
            <a:spLocks noGrp="1"/>
          </p:cNvSpPr>
          <p:nvPr>
            <p:ph idx="1"/>
          </p:nvPr>
        </p:nvSpPr>
        <p:spPr>
          <a:xfrm>
            <a:off x="609600" y="1551033"/>
            <a:ext cx="10972800" cy="4036534"/>
          </a:xfrm>
        </p:spPr>
        <p:txBody>
          <a:bodyPr/>
          <a:lstStyle/>
          <a:p>
            <a:pPr marL="342900" indent="-342900">
              <a:buFont typeface="Arial" panose="020B0604020202020204" pitchFamily="34" charset="0"/>
              <a:buChar char="•"/>
            </a:pPr>
            <a:endParaRPr lang="nl-NL" sz="2800" dirty="0"/>
          </a:p>
          <a:p>
            <a:r>
              <a:rPr lang="nl-NL" dirty="0"/>
              <a:t>			</a:t>
            </a:r>
          </a:p>
          <a:p>
            <a:pPr marL="342900" indent="-342900">
              <a:buFont typeface="Arial" panose="020B0604020202020204" pitchFamily="34" charset="0"/>
              <a:buChar char="•"/>
            </a:pPr>
            <a:endParaRPr lang="nl-NL" dirty="0"/>
          </a:p>
        </p:txBody>
      </p:sp>
      <p:pic>
        <p:nvPicPr>
          <p:cNvPr id="4" name="Afbeelding 3">
            <a:extLst>
              <a:ext uri="{FF2B5EF4-FFF2-40B4-BE49-F238E27FC236}">
                <a16:creationId xmlns:a16="http://schemas.microsoft.com/office/drawing/2014/main" id="{A73B58BE-2CA2-FE85-3583-6A8189F44039}"/>
              </a:ext>
            </a:extLst>
          </p:cNvPr>
          <p:cNvPicPr>
            <a:picLocks noChangeAspect="1"/>
          </p:cNvPicPr>
          <p:nvPr/>
        </p:nvPicPr>
        <p:blipFill>
          <a:blip r:embed="rId3"/>
          <a:stretch>
            <a:fillRect/>
          </a:stretch>
        </p:blipFill>
        <p:spPr>
          <a:xfrm>
            <a:off x="0" y="5775708"/>
            <a:ext cx="1473427" cy="1049016"/>
          </a:xfrm>
          <a:prstGeom prst="rect">
            <a:avLst/>
          </a:prstGeom>
        </p:spPr>
      </p:pic>
      <p:pic>
        <p:nvPicPr>
          <p:cNvPr id="5" name="Afbeelding 4">
            <a:extLst>
              <a:ext uri="{FF2B5EF4-FFF2-40B4-BE49-F238E27FC236}">
                <a16:creationId xmlns:a16="http://schemas.microsoft.com/office/drawing/2014/main" id="{6135767B-1FDC-CBC1-7162-32725D5CE348}"/>
              </a:ext>
            </a:extLst>
          </p:cNvPr>
          <p:cNvPicPr>
            <a:picLocks noChangeAspect="1"/>
          </p:cNvPicPr>
          <p:nvPr/>
        </p:nvPicPr>
        <p:blipFill>
          <a:blip r:embed="rId4"/>
          <a:stretch>
            <a:fillRect/>
          </a:stretch>
        </p:blipFill>
        <p:spPr>
          <a:xfrm>
            <a:off x="6912428" y="2677206"/>
            <a:ext cx="3918857" cy="2228850"/>
          </a:xfrm>
          <a:prstGeom prst="rect">
            <a:avLst/>
          </a:prstGeom>
        </p:spPr>
      </p:pic>
    </p:spTree>
    <p:extLst>
      <p:ext uri="{BB962C8B-B14F-4D97-AF65-F5344CB8AC3E}">
        <p14:creationId xmlns:p14="http://schemas.microsoft.com/office/powerpoint/2010/main" val="1742365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42E603F-28B7-4831-BF23-65FBAB13D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6" name="Background Fill">
            <a:extLst>
              <a:ext uri="{FF2B5EF4-FFF2-40B4-BE49-F238E27FC236}">
                <a16:creationId xmlns:a16="http://schemas.microsoft.com/office/drawing/2014/main" id="{6DA65B90-7B06-4499-91BA-CDDD36132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3B492FA-F7E7-4C37-A395-EC3426FA8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C1D41860-C334-4AEF-B2BB-71CB98CC8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717301"/>
          </a:xfrm>
          <a:custGeom>
            <a:avLst/>
            <a:gdLst>
              <a:gd name="connsiteX0" fmla="*/ 8930642 w 12192000"/>
              <a:gd name="connsiteY0" fmla="*/ 4273734 h 4717301"/>
              <a:gd name="connsiteX1" fmla="*/ 9143134 w 12192000"/>
              <a:gd name="connsiteY1" fmla="*/ 4396362 h 4717301"/>
              <a:gd name="connsiteX2" fmla="*/ 9043549 w 12192000"/>
              <a:gd name="connsiteY2" fmla="*/ 4693978 h 4717301"/>
              <a:gd name="connsiteX3" fmla="*/ 8745984 w 12192000"/>
              <a:gd name="connsiteY3" fmla="*/ 4594249 h 4717301"/>
              <a:gd name="connsiteX4" fmla="*/ 8845568 w 12192000"/>
              <a:gd name="connsiteY4" fmla="*/ 4296634 h 4717301"/>
              <a:gd name="connsiteX5" fmla="*/ 8930642 w 12192000"/>
              <a:gd name="connsiteY5" fmla="*/ 4273734 h 4717301"/>
              <a:gd name="connsiteX6" fmla="*/ 9842642 w 12192000"/>
              <a:gd name="connsiteY6" fmla="*/ 3718743 h 4717301"/>
              <a:gd name="connsiteX7" fmla="*/ 10272210 w 12192000"/>
              <a:gd name="connsiteY7" fmla="*/ 3966645 h 4717301"/>
              <a:gd name="connsiteX8" fmla="*/ 10070896 w 12192000"/>
              <a:gd name="connsiteY8" fmla="*/ 4568292 h 4717301"/>
              <a:gd name="connsiteX9" fmla="*/ 9469346 w 12192000"/>
              <a:gd name="connsiteY9" fmla="*/ 4366686 h 4717301"/>
              <a:gd name="connsiteX10" fmla="*/ 9670660 w 12192000"/>
              <a:gd name="connsiteY10" fmla="*/ 3765038 h 4717301"/>
              <a:gd name="connsiteX11" fmla="*/ 9842642 w 12192000"/>
              <a:gd name="connsiteY11" fmla="*/ 3718743 h 4717301"/>
              <a:gd name="connsiteX12" fmla="*/ 0 w 12192000"/>
              <a:gd name="connsiteY12" fmla="*/ 0 h 4717301"/>
              <a:gd name="connsiteX13" fmla="*/ 12192000 w 12192000"/>
              <a:gd name="connsiteY13" fmla="*/ 0 h 4717301"/>
              <a:gd name="connsiteX14" fmla="*/ 12192000 w 12192000"/>
              <a:gd name="connsiteY14" fmla="*/ 3369891 h 4717301"/>
              <a:gd name="connsiteX15" fmla="*/ 12124015 w 12192000"/>
              <a:gd name="connsiteY15" fmla="*/ 3410713 h 4717301"/>
              <a:gd name="connsiteX16" fmla="*/ 11077457 w 12192000"/>
              <a:gd name="connsiteY16" fmla="*/ 3501725 h 4717301"/>
              <a:gd name="connsiteX17" fmla="*/ 9867246 w 12192000"/>
              <a:gd name="connsiteY17" fmla="*/ 3351592 h 4717301"/>
              <a:gd name="connsiteX18" fmla="*/ 8994802 w 12192000"/>
              <a:gd name="connsiteY18" fmla="*/ 3878378 h 4717301"/>
              <a:gd name="connsiteX19" fmla="*/ 6994655 w 12192000"/>
              <a:gd name="connsiteY19" fmla="*/ 4335637 h 4717301"/>
              <a:gd name="connsiteX20" fmla="*/ 6287534 w 12192000"/>
              <a:gd name="connsiteY20" fmla="*/ 3714199 h 4717301"/>
              <a:gd name="connsiteX21" fmla="*/ 4392596 w 12192000"/>
              <a:gd name="connsiteY21" fmla="*/ 3392344 h 4717301"/>
              <a:gd name="connsiteX22" fmla="*/ 3014500 w 12192000"/>
              <a:gd name="connsiteY22" fmla="*/ 4100222 h 4717301"/>
              <a:gd name="connsiteX23" fmla="*/ 86414 w 12192000"/>
              <a:gd name="connsiteY23" fmla="*/ 3903305 h 4717301"/>
              <a:gd name="connsiteX24" fmla="*/ 0 w 12192000"/>
              <a:gd name="connsiteY24" fmla="*/ 3840566 h 47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192000" h="4717301">
                <a:moveTo>
                  <a:pt x="8930642" y="4273734"/>
                </a:moveTo>
                <a:cubicBezTo>
                  <a:pt x="9016941" y="4268381"/>
                  <a:pt x="9102130" y="4314070"/>
                  <a:pt x="9143134" y="4396362"/>
                </a:cubicBezTo>
                <a:cubicBezTo>
                  <a:pt x="9197806" y="4506087"/>
                  <a:pt x="9153221" y="4639333"/>
                  <a:pt x="9043549" y="4693978"/>
                </a:cubicBezTo>
                <a:cubicBezTo>
                  <a:pt x="8933879" y="4748622"/>
                  <a:pt x="8800655" y="4703973"/>
                  <a:pt x="8745984" y="4594249"/>
                </a:cubicBezTo>
                <a:cubicBezTo>
                  <a:pt x="8691311" y="4484525"/>
                  <a:pt x="8735897" y="4351279"/>
                  <a:pt x="8845568" y="4296634"/>
                </a:cubicBezTo>
                <a:cubicBezTo>
                  <a:pt x="8872986" y="4282973"/>
                  <a:pt x="8901875" y="4275517"/>
                  <a:pt x="8930642" y="4273734"/>
                </a:cubicBezTo>
                <a:close/>
                <a:moveTo>
                  <a:pt x="9842642" y="3718743"/>
                </a:moveTo>
                <a:cubicBezTo>
                  <a:pt x="10017101" y="3707923"/>
                  <a:pt x="10189318" y="3800286"/>
                  <a:pt x="10272210" y="3966645"/>
                </a:cubicBezTo>
                <a:cubicBezTo>
                  <a:pt x="10382732" y="4188458"/>
                  <a:pt x="10292600" y="4457825"/>
                  <a:pt x="10070896" y="4568292"/>
                </a:cubicBezTo>
                <a:cubicBezTo>
                  <a:pt x="9849191" y="4678760"/>
                  <a:pt x="9579867" y="4588498"/>
                  <a:pt x="9469346" y="4366686"/>
                </a:cubicBezTo>
                <a:cubicBezTo>
                  <a:pt x="9358824" y="4144873"/>
                  <a:pt x="9448956" y="3875506"/>
                  <a:pt x="9670660" y="3765038"/>
                </a:cubicBezTo>
                <a:cubicBezTo>
                  <a:pt x="9726087" y="3737421"/>
                  <a:pt x="9784490" y="3722349"/>
                  <a:pt x="9842642" y="3718743"/>
                </a:cubicBezTo>
                <a:close/>
                <a:moveTo>
                  <a:pt x="0" y="0"/>
                </a:moveTo>
                <a:lnTo>
                  <a:pt x="12192000" y="0"/>
                </a:lnTo>
                <a:lnTo>
                  <a:pt x="12192000" y="3369891"/>
                </a:lnTo>
                <a:lnTo>
                  <a:pt x="12124015" y="3410713"/>
                </a:lnTo>
                <a:cubicBezTo>
                  <a:pt x="11792041" y="3581538"/>
                  <a:pt x="11443617" y="3577252"/>
                  <a:pt x="11077457" y="3501725"/>
                </a:cubicBezTo>
                <a:cubicBezTo>
                  <a:pt x="10679189" y="3419860"/>
                  <a:pt x="10271734" y="3358281"/>
                  <a:pt x="9867246" y="3351592"/>
                </a:cubicBezTo>
                <a:cubicBezTo>
                  <a:pt x="9492336" y="3345611"/>
                  <a:pt x="9239136" y="3626329"/>
                  <a:pt x="8994802" y="3878378"/>
                </a:cubicBezTo>
                <a:cubicBezTo>
                  <a:pt x="8385954" y="4506678"/>
                  <a:pt x="7695268" y="4690742"/>
                  <a:pt x="6994655" y="4335637"/>
                </a:cubicBezTo>
                <a:cubicBezTo>
                  <a:pt x="6722938" y="4197922"/>
                  <a:pt x="6494843" y="3948626"/>
                  <a:pt x="6287534" y="3714199"/>
                </a:cubicBezTo>
                <a:cubicBezTo>
                  <a:pt x="5731733" y="3085491"/>
                  <a:pt x="5043559" y="3067499"/>
                  <a:pt x="4392596" y="3392344"/>
                </a:cubicBezTo>
                <a:cubicBezTo>
                  <a:pt x="3930423" y="3623867"/>
                  <a:pt x="3492022" y="3908604"/>
                  <a:pt x="3014500" y="4100222"/>
                </a:cubicBezTo>
                <a:cubicBezTo>
                  <a:pt x="1977820" y="4518409"/>
                  <a:pt x="973242" y="4499486"/>
                  <a:pt x="86414" y="3903305"/>
                </a:cubicBezTo>
                <a:lnTo>
                  <a:pt x="0" y="384056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70BDAF3-6BDC-1E4E-B3F1-6B6BEDEBEF76}"/>
              </a:ext>
            </a:extLst>
          </p:cNvPr>
          <p:cNvSpPr>
            <a:spLocks noGrp="1"/>
          </p:cNvSpPr>
          <p:nvPr>
            <p:ph type="title"/>
          </p:nvPr>
        </p:nvSpPr>
        <p:spPr>
          <a:xfrm>
            <a:off x="268941" y="0"/>
            <a:ext cx="11470341" cy="1327947"/>
          </a:xfrm>
        </p:spPr>
        <p:txBody>
          <a:bodyPr vert="horz" lIns="91440" tIns="45720" rIns="91440" bIns="45720" rtlCol="0" anchor="ctr">
            <a:normAutofit fontScale="90000"/>
          </a:bodyPr>
          <a:lstStyle/>
          <a:p>
            <a:r>
              <a:rPr lang="en-US" dirty="0" err="1">
                <a:latin typeface="+mn-lt"/>
              </a:rPr>
              <a:t>Uitleg</a:t>
            </a:r>
            <a:r>
              <a:rPr lang="en-US" dirty="0">
                <a:latin typeface="+mn-lt"/>
              </a:rPr>
              <a:t>: </a:t>
            </a:r>
            <a:r>
              <a:rPr lang="en-US" dirty="0" err="1">
                <a:latin typeface="+mn-lt"/>
              </a:rPr>
              <a:t>welke</a:t>
            </a:r>
            <a:r>
              <a:rPr lang="en-US" dirty="0">
                <a:latin typeface="+mn-lt"/>
              </a:rPr>
              <a:t> oud-</a:t>
            </a:r>
            <a:r>
              <a:rPr lang="en-US" dirty="0" err="1">
                <a:latin typeface="+mn-lt"/>
              </a:rPr>
              <a:t>leerlingen</a:t>
            </a:r>
            <a:r>
              <a:rPr lang="en-US" dirty="0">
                <a:latin typeface="+mn-lt"/>
              </a:rPr>
              <a:t> </a:t>
            </a:r>
            <a:r>
              <a:rPr lang="en-US" dirty="0" err="1">
                <a:latin typeface="+mn-lt"/>
              </a:rPr>
              <a:t>komen</a:t>
            </a:r>
            <a:r>
              <a:rPr lang="en-US" dirty="0">
                <a:latin typeface="+mn-lt"/>
              </a:rPr>
              <a:t> op </a:t>
            </a:r>
            <a:r>
              <a:rPr lang="en-US" dirty="0" err="1">
                <a:latin typeface="+mn-lt"/>
              </a:rPr>
              <a:t>bezoek</a:t>
            </a:r>
            <a:r>
              <a:rPr lang="en-US" dirty="0">
                <a:latin typeface="+mn-lt"/>
              </a:rPr>
              <a:t>?</a:t>
            </a:r>
            <a:endParaRPr lang="en-US" sz="2800" dirty="0">
              <a:latin typeface="+mn-lt"/>
            </a:endParaRPr>
          </a:p>
        </p:txBody>
      </p:sp>
      <p:pic>
        <p:nvPicPr>
          <p:cNvPr id="4" name="Afbeelding 3">
            <a:extLst>
              <a:ext uri="{FF2B5EF4-FFF2-40B4-BE49-F238E27FC236}">
                <a16:creationId xmlns:a16="http://schemas.microsoft.com/office/drawing/2014/main" id="{A73B58BE-2CA2-FE85-3583-6A8189F44039}"/>
              </a:ext>
            </a:extLst>
          </p:cNvPr>
          <p:cNvPicPr>
            <a:picLocks noChangeAspect="1"/>
          </p:cNvPicPr>
          <p:nvPr/>
        </p:nvPicPr>
        <p:blipFill>
          <a:blip r:embed="rId3"/>
          <a:stretch>
            <a:fillRect/>
          </a:stretch>
        </p:blipFill>
        <p:spPr>
          <a:xfrm>
            <a:off x="0" y="5775708"/>
            <a:ext cx="1473427" cy="1049016"/>
          </a:xfrm>
          <a:prstGeom prst="rect">
            <a:avLst/>
          </a:prstGeom>
        </p:spPr>
      </p:pic>
      <p:sp>
        <p:nvSpPr>
          <p:cNvPr id="6" name="Tekstvak 5">
            <a:extLst>
              <a:ext uri="{FF2B5EF4-FFF2-40B4-BE49-F238E27FC236}">
                <a16:creationId xmlns:a16="http://schemas.microsoft.com/office/drawing/2014/main" id="{E4997C99-9CD2-CFC2-7A52-E30F9A195C28}"/>
              </a:ext>
            </a:extLst>
          </p:cNvPr>
          <p:cNvSpPr txBox="1"/>
          <p:nvPr/>
        </p:nvSpPr>
        <p:spPr>
          <a:xfrm>
            <a:off x="265892" y="1330082"/>
            <a:ext cx="9125876" cy="461665"/>
          </a:xfrm>
          <a:prstGeom prst="rect">
            <a:avLst/>
          </a:prstGeom>
          <a:noFill/>
        </p:spPr>
        <p:txBody>
          <a:bodyPr wrap="square" rtlCol="0">
            <a:spAutoFit/>
          </a:bodyPr>
          <a:lstStyle/>
          <a:p>
            <a:r>
              <a:rPr lang="nl-NL" sz="2400" dirty="0"/>
              <a:t>Oud leerling 1: Naam, richting, opleiding, beroep</a:t>
            </a:r>
          </a:p>
        </p:txBody>
      </p:sp>
      <p:sp>
        <p:nvSpPr>
          <p:cNvPr id="7" name="Tekstvak 6">
            <a:extLst>
              <a:ext uri="{FF2B5EF4-FFF2-40B4-BE49-F238E27FC236}">
                <a16:creationId xmlns:a16="http://schemas.microsoft.com/office/drawing/2014/main" id="{69FB6989-F7F8-6A9C-6514-F8601BF74B70}"/>
              </a:ext>
            </a:extLst>
          </p:cNvPr>
          <p:cNvSpPr txBox="1"/>
          <p:nvPr/>
        </p:nvSpPr>
        <p:spPr>
          <a:xfrm>
            <a:off x="265892" y="1866638"/>
            <a:ext cx="9125876" cy="461665"/>
          </a:xfrm>
          <a:prstGeom prst="rect">
            <a:avLst/>
          </a:prstGeom>
          <a:noFill/>
        </p:spPr>
        <p:txBody>
          <a:bodyPr wrap="square" rtlCol="0">
            <a:spAutoFit/>
          </a:bodyPr>
          <a:lstStyle/>
          <a:p>
            <a:r>
              <a:rPr lang="nl-NL" sz="2400" dirty="0"/>
              <a:t>Oud leerling 2: Naam, richting, opleiding, beroep</a:t>
            </a:r>
          </a:p>
        </p:txBody>
      </p:sp>
      <p:sp>
        <p:nvSpPr>
          <p:cNvPr id="9" name="Tekstvak 8">
            <a:extLst>
              <a:ext uri="{FF2B5EF4-FFF2-40B4-BE49-F238E27FC236}">
                <a16:creationId xmlns:a16="http://schemas.microsoft.com/office/drawing/2014/main" id="{044BF530-9CD8-E02B-86BA-24F76F2D6F6A}"/>
              </a:ext>
            </a:extLst>
          </p:cNvPr>
          <p:cNvSpPr txBox="1"/>
          <p:nvPr/>
        </p:nvSpPr>
        <p:spPr>
          <a:xfrm>
            <a:off x="265892" y="2460420"/>
            <a:ext cx="9125876" cy="461665"/>
          </a:xfrm>
          <a:prstGeom prst="rect">
            <a:avLst/>
          </a:prstGeom>
          <a:noFill/>
        </p:spPr>
        <p:txBody>
          <a:bodyPr wrap="square" rtlCol="0">
            <a:spAutoFit/>
          </a:bodyPr>
          <a:lstStyle/>
          <a:p>
            <a:r>
              <a:rPr lang="nl-NL" sz="2400" dirty="0"/>
              <a:t>Oud leerling 3: Naam, richting, opleiding, beroep</a:t>
            </a:r>
          </a:p>
        </p:txBody>
      </p:sp>
      <p:sp>
        <p:nvSpPr>
          <p:cNvPr id="10" name="Tekstvak 9">
            <a:extLst>
              <a:ext uri="{FF2B5EF4-FFF2-40B4-BE49-F238E27FC236}">
                <a16:creationId xmlns:a16="http://schemas.microsoft.com/office/drawing/2014/main" id="{3052D736-6262-B88A-1B17-00F4221E48D1}"/>
              </a:ext>
            </a:extLst>
          </p:cNvPr>
          <p:cNvSpPr txBox="1"/>
          <p:nvPr/>
        </p:nvSpPr>
        <p:spPr>
          <a:xfrm>
            <a:off x="265892" y="3042475"/>
            <a:ext cx="9125876" cy="461665"/>
          </a:xfrm>
          <a:prstGeom prst="rect">
            <a:avLst/>
          </a:prstGeom>
          <a:noFill/>
        </p:spPr>
        <p:txBody>
          <a:bodyPr wrap="square" rtlCol="0">
            <a:spAutoFit/>
          </a:bodyPr>
          <a:lstStyle/>
          <a:p>
            <a:r>
              <a:rPr lang="nl-NL" sz="2400" dirty="0"/>
              <a:t>Oud leerling 4: Naam, richting, opleiding, beroep</a:t>
            </a:r>
          </a:p>
        </p:txBody>
      </p:sp>
      <p:pic>
        <p:nvPicPr>
          <p:cNvPr id="1026" name="Picture 2" descr="Free Vector | People discussing about mental health">
            <a:extLst>
              <a:ext uri="{FF2B5EF4-FFF2-40B4-BE49-F238E27FC236}">
                <a16:creationId xmlns:a16="http://schemas.microsoft.com/office/drawing/2014/main" id="{E2A1BFCA-8D0D-1E61-ADE0-76056D49F7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52" y="3738282"/>
            <a:ext cx="4683318" cy="3119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63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4" name="Rectangle 35">
            <a:extLst>
              <a:ext uri="{FF2B5EF4-FFF2-40B4-BE49-F238E27FC236}">
                <a16:creationId xmlns:a16="http://schemas.microsoft.com/office/drawing/2014/main" id="{042E603F-28B7-4831-BF23-65FBAB13D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37">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46" name="Background Fill">
            <a:extLst>
              <a:ext uri="{FF2B5EF4-FFF2-40B4-BE49-F238E27FC236}">
                <a16:creationId xmlns:a16="http://schemas.microsoft.com/office/drawing/2014/main" id="{68CA250C-CF5A-4736-9249-D6111F7C5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1">
            <a:extLst>
              <a:ext uri="{FF2B5EF4-FFF2-40B4-BE49-F238E27FC236}">
                <a16:creationId xmlns:a16="http://schemas.microsoft.com/office/drawing/2014/main" id="{556436FE-6431-4AA2-A47A-3613519F32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670BDAF3-6BDC-1E4E-B3F1-6B6BEDEBEF76}"/>
              </a:ext>
            </a:extLst>
          </p:cNvPr>
          <p:cNvSpPr>
            <a:spLocks noGrp="1"/>
          </p:cNvSpPr>
          <p:nvPr>
            <p:ph type="title"/>
          </p:nvPr>
        </p:nvSpPr>
        <p:spPr>
          <a:xfrm>
            <a:off x="552876" y="632870"/>
            <a:ext cx="5258696" cy="1491205"/>
          </a:xfrm>
        </p:spPr>
        <p:txBody>
          <a:bodyPr vert="horz" lIns="91440" tIns="45720" rIns="91440" bIns="45720" rtlCol="0" anchor="b">
            <a:normAutofit/>
          </a:bodyPr>
          <a:lstStyle/>
          <a:p>
            <a:r>
              <a:rPr lang="en-US" dirty="0" err="1"/>
              <a:t>Opdracht</a:t>
            </a:r>
            <a:r>
              <a:rPr lang="en-US" dirty="0"/>
              <a:t>: met </a:t>
            </a:r>
            <a:r>
              <a:rPr lang="en-US" dirty="0" err="1"/>
              <a:t>wie</a:t>
            </a:r>
            <a:r>
              <a:rPr lang="en-US" dirty="0"/>
              <a:t> </a:t>
            </a:r>
            <a:r>
              <a:rPr lang="en-US" dirty="0" err="1"/>
              <a:t>wil</a:t>
            </a:r>
            <a:r>
              <a:rPr lang="en-US" dirty="0"/>
              <a:t> je in </a:t>
            </a:r>
            <a:r>
              <a:rPr lang="en-US" dirty="0" err="1"/>
              <a:t>gesprek</a:t>
            </a:r>
            <a:r>
              <a:rPr lang="en-US" dirty="0"/>
              <a:t>?</a:t>
            </a:r>
          </a:p>
        </p:txBody>
      </p:sp>
      <p:pic>
        <p:nvPicPr>
          <p:cNvPr id="3" name="Picture 4" descr="Foto close-up van het hoofd van een blond tienermeisje bij een grijze muur met lege tekstballonnen erop. concept van het uiten van uw mening. bespotten">
            <a:extLst>
              <a:ext uri="{FF2B5EF4-FFF2-40B4-BE49-F238E27FC236}">
                <a16:creationId xmlns:a16="http://schemas.microsoft.com/office/drawing/2014/main" id="{8E9F0993-5063-1987-8ED5-7D34485700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7325" r="9827" b="2"/>
          <a:stretch/>
        </p:blipFill>
        <p:spPr bwMode="auto">
          <a:xfrm>
            <a:off x="6364448" y="10"/>
            <a:ext cx="5827552" cy="6857990"/>
          </a:xfrm>
          <a:custGeom>
            <a:avLst/>
            <a:gdLst/>
            <a:ahLst/>
            <a:cxnLst/>
            <a:rect l="l" t="t" r="r" b="b"/>
            <a:pathLst>
              <a:path w="5827552" h="6858000">
                <a:moveTo>
                  <a:pt x="391440" y="4232571"/>
                </a:moveTo>
                <a:cubicBezTo>
                  <a:pt x="581049" y="4232571"/>
                  <a:pt x="734757" y="4386279"/>
                  <a:pt x="734757" y="4575888"/>
                </a:cubicBezTo>
                <a:cubicBezTo>
                  <a:pt x="734757" y="4765497"/>
                  <a:pt x="581049" y="4919205"/>
                  <a:pt x="391440" y="4919205"/>
                </a:cubicBezTo>
                <a:cubicBezTo>
                  <a:pt x="201831" y="4919205"/>
                  <a:pt x="48123" y="4765497"/>
                  <a:pt x="48123" y="4575888"/>
                </a:cubicBezTo>
                <a:cubicBezTo>
                  <a:pt x="48123" y="4386279"/>
                  <a:pt x="201831" y="4232571"/>
                  <a:pt x="391440" y="4232571"/>
                </a:cubicBezTo>
                <a:close/>
                <a:moveTo>
                  <a:pt x="247368" y="1806694"/>
                </a:moveTo>
                <a:cubicBezTo>
                  <a:pt x="383986" y="1806694"/>
                  <a:pt x="494736" y="1917444"/>
                  <a:pt x="494736" y="2054062"/>
                </a:cubicBezTo>
                <a:cubicBezTo>
                  <a:pt x="494736" y="2190680"/>
                  <a:pt x="383986" y="2301430"/>
                  <a:pt x="247368" y="2301430"/>
                </a:cubicBezTo>
                <a:cubicBezTo>
                  <a:pt x="110750" y="2301430"/>
                  <a:pt x="0" y="2190680"/>
                  <a:pt x="0" y="2054062"/>
                </a:cubicBezTo>
                <a:cubicBezTo>
                  <a:pt x="0" y="1917444"/>
                  <a:pt x="110750" y="1806694"/>
                  <a:pt x="247368" y="1806694"/>
                </a:cubicBezTo>
                <a:close/>
                <a:moveTo>
                  <a:pt x="247369" y="1294715"/>
                </a:moveTo>
                <a:cubicBezTo>
                  <a:pt x="326938" y="1294715"/>
                  <a:pt x="391441" y="1359218"/>
                  <a:pt x="391441" y="1438787"/>
                </a:cubicBezTo>
                <a:cubicBezTo>
                  <a:pt x="391441" y="1518356"/>
                  <a:pt x="326938" y="1582859"/>
                  <a:pt x="247369" y="1582859"/>
                </a:cubicBezTo>
                <a:cubicBezTo>
                  <a:pt x="167800" y="1582859"/>
                  <a:pt x="103297" y="1518356"/>
                  <a:pt x="103297" y="1438787"/>
                </a:cubicBezTo>
                <a:cubicBezTo>
                  <a:pt x="103297" y="1359218"/>
                  <a:pt x="167800" y="1294715"/>
                  <a:pt x="247369" y="1294715"/>
                </a:cubicBezTo>
                <a:close/>
                <a:moveTo>
                  <a:pt x="480671" y="0"/>
                </a:moveTo>
                <a:lnTo>
                  <a:pt x="5827552" y="0"/>
                </a:lnTo>
                <a:lnTo>
                  <a:pt x="5827552" y="6858000"/>
                </a:lnTo>
                <a:lnTo>
                  <a:pt x="5825818" y="6858000"/>
                </a:lnTo>
                <a:lnTo>
                  <a:pt x="236731" y="6858000"/>
                </a:lnTo>
                <a:lnTo>
                  <a:pt x="225831" y="6841105"/>
                </a:lnTo>
                <a:cubicBezTo>
                  <a:pt x="35993" y="6490332"/>
                  <a:pt x="58970" y="6027176"/>
                  <a:pt x="314550" y="5720066"/>
                </a:cubicBezTo>
                <a:cubicBezTo>
                  <a:pt x="1530043" y="4259025"/>
                  <a:pt x="615593" y="4079388"/>
                  <a:pt x="503588" y="3464278"/>
                </a:cubicBezTo>
                <a:cubicBezTo>
                  <a:pt x="330606" y="2514465"/>
                  <a:pt x="722867" y="2276432"/>
                  <a:pt x="675681" y="1809180"/>
                </a:cubicBezTo>
                <a:cubicBezTo>
                  <a:pt x="624359" y="1301070"/>
                  <a:pt x="219491" y="1102027"/>
                  <a:pt x="245003" y="646882"/>
                </a:cubicBezTo>
                <a:cubicBezTo>
                  <a:pt x="249830" y="424885"/>
                  <a:pt x="318025" y="228632"/>
                  <a:pt x="431196" y="64140"/>
                </a:cubicBezTo>
                <a:close/>
              </a:path>
            </a:pathLst>
          </a:custGeom>
          <a:noFill/>
          <a:extLst>
            <a:ext uri="{909E8E84-426E-40DD-AFC4-6F175D3DCCD1}">
              <a14:hiddenFill xmlns:a14="http://schemas.microsoft.com/office/drawing/2010/main">
                <a:solidFill>
                  <a:srgbClr val="FFFFFF"/>
                </a:solidFill>
              </a14:hiddenFill>
            </a:ext>
          </a:extLst>
        </p:spPr>
      </p:pic>
      <p:pic>
        <p:nvPicPr>
          <p:cNvPr id="4" name="Afbeelding 3">
            <a:extLst>
              <a:ext uri="{FF2B5EF4-FFF2-40B4-BE49-F238E27FC236}">
                <a16:creationId xmlns:a16="http://schemas.microsoft.com/office/drawing/2014/main" id="{A73B58BE-2CA2-FE85-3583-6A8189F44039}"/>
              </a:ext>
            </a:extLst>
          </p:cNvPr>
          <p:cNvPicPr>
            <a:picLocks noChangeAspect="1"/>
          </p:cNvPicPr>
          <p:nvPr/>
        </p:nvPicPr>
        <p:blipFill>
          <a:blip r:embed="rId4"/>
          <a:stretch>
            <a:fillRect/>
          </a:stretch>
        </p:blipFill>
        <p:spPr>
          <a:xfrm>
            <a:off x="0" y="5775708"/>
            <a:ext cx="1473427" cy="1049016"/>
          </a:xfrm>
          <a:prstGeom prst="rect">
            <a:avLst/>
          </a:prstGeom>
        </p:spPr>
      </p:pic>
    </p:spTree>
    <p:extLst>
      <p:ext uri="{BB962C8B-B14F-4D97-AF65-F5344CB8AC3E}">
        <p14:creationId xmlns:p14="http://schemas.microsoft.com/office/powerpoint/2010/main" val="394108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0AC35B-3168-AAFC-89D3-368AD368411E}"/>
              </a:ext>
            </a:extLst>
          </p:cNvPr>
          <p:cNvSpPr>
            <a:spLocks noGrp="1"/>
          </p:cNvSpPr>
          <p:nvPr>
            <p:ph type="ctrTitle"/>
          </p:nvPr>
        </p:nvSpPr>
        <p:spPr>
          <a:xfrm>
            <a:off x="609601" y="3314203"/>
            <a:ext cx="6125154" cy="2800349"/>
          </a:xfrm>
        </p:spPr>
        <p:txBody>
          <a:bodyPr anchor="ctr">
            <a:normAutofit/>
          </a:bodyPr>
          <a:lstStyle/>
          <a:p>
            <a:r>
              <a:rPr lang="nl-NL" sz="4400" b="1" dirty="0">
                <a:latin typeface="+mn-lt"/>
                <a:cs typeface="Arial" panose="020B0604020202020204" pitchFamily="34" charset="0"/>
              </a:rPr>
              <a:t>In gesprek met oud-leerlingen</a:t>
            </a:r>
          </a:p>
        </p:txBody>
      </p:sp>
      <p:sp>
        <p:nvSpPr>
          <p:cNvPr id="3" name="Ondertitel 2">
            <a:extLst>
              <a:ext uri="{FF2B5EF4-FFF2-40B4-BE49-F238E27FC236}">
                <a16:creationId xmlns:a16="http://schemas.microsoft.com/office/drawing/2014/main" id="{9B80B276-B8AE-3EF9-1802-B43A5AC70E3F}"/>
              </a:ext>
            </a:extLst>
          </p:cNvPr>
          <p:cNvSpPr>
            <a:spLocks noGrp="1"/>
          </p:cNvSpPr>
          <p:nvPr>
            <p:ph type="subTitle" idx="1"/>
          </p:nvPr>
        </p:nvSpPr>
        <p:spPr>
          <a:xfrm>
            <a:off x="7156174" y="3314203"/>
            <a:ext cx="4426225" cy="2800349"/>
          </a:xfrm>
        </p:spPr>
        <p:txBody>
          <a:bodyPr anchor="ctr">
            <a:normAutofit/>
          </a:bodyPr>
          <a:lstStyle/>
          <a:p>
            <a:r>
              <a:rPr lang="nl-NL" sz="2800" b="1" dirty="0"/>
              <a:t>Les 2: Wat wil je vragen?</a:t>
            </a:r>
          </a:p>
        </p:txBody>
      </p:sp>
      <p:pic>
        <p:nvPicPr>
          <p:cNvPr id="27" name="Afbeelding 26" descr="Afbeelding met clipart, tekening, Graphics, illustratie&#10;&#10;Automatisch gegenereerde beschrijving">
            <a:extLst>
              <a:ext uri="{FF2B5EF4-FFF2-40B4-BE49-F238E27FC236}">
                <a16:creationId xmlns:a16="http://schemas.microsoft.com/office/drawing/2014/main" id="{88ABD777-7284-FAFB-52BF-AB16E45EA1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04" y="208427"/>
            <a:ext cx="2123393" cy="2241048"/>
          </a:xfrm>
          <a:prstGeom prst="rect">
            <a:avLst/>
          </a:prstGeom>
        </p:spPr>
      </p:pic>
      <p:pic>
        <p:nvPicPr>
          <p:cNvPr id="21" name="Afbeelding 20">
            <a:extLst>
              <a:ext uri="{FF2B5EF4-FFF2-40B4-BE49-F238E27FC236}">
                <a16:creationId xmlns:a16="http://schemas.microsoft.com/office/drawing/2014/main" id="{32BE1290-7FC3-92C2-6176-45D47A292899}"/>
              </a:ext>
            </a:extLst>
          </p:cNvPr>
          <p:cNvPicPr>
            <a:picLocks noChangeAspect="1"/>
          </p:cNvPicPr>
          <p:nvPr/>
        </p:nvPicPr>
        <p:blipFill>
          <a:blip r:embed="rId4"/>
          <a:stretch>
            <a:fillRect/>
          </a:stretch>
        </p:blipFill>
        <p:spPr>
          <a:xfrm>
            <a:off x="5248471" y="0"/>
            <a:ext cx="2241048" cy="2050559"/>
          </a:xfrm>
          <a:prstGeom prst="rect">
            <a:avLst/>
          </a:prstGeom>
        </p:spPr>
      </p:pic>
      <p:pic>
        <p:nvPicPr>
          <p:cNvPr id="5" name="Afbeelding 4">
            <a:extLst>
              <a:ext uri="{FF2B5EF4-FFF2-40B4-BE49-F238E27FC236}">
                <a16:creationId xmlns:a16="http://schemas.microsoft.com/office/drawing/2014/main" id="{11B7304C-2257-C1DA-A2AC-5F82F4557C3B}"/>
              </a:ext>
            </a:extLst>
          </p:cNvPr>
          <p:cNvPicPr>
            <a:picLocks noChangeAspect="1"/>
          </p:cNvPicPr>
          <p:nvPr/>
        </p:nvPicPr>
        <p:blipFill>
          <a:blip r:embed="rId5"/>
          <a:stretch>
            <a:fillRect/>
          </a:stretch>
        </p:blipFill>
        <p:spPr>
          <a:xfrm>
            <a:off x="9697975" y="527776"/>
            <a:ext cx="2241048" cy="1602349"/>
          </a:xfrm>
          <a:prstGeom prst="rect">
            <a:avLst/>
          </a:prstGeom>
        </p:spPr>
      </p:pic>
    </p:spTree>
    <p:extLst>
      <p:ext uri="{BB962C8B-B14F-4D97-AF65-F5344CB8AC3E}">
        <p14:creationId xmlns:p14="http://schemas.microsoft.com/office/powerpoint/2010/main" val="228357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BDAF3-6BDC-1E4E-B3F1-6B6BEDEBEF76}"/>
              </a:ext>
            </a:extLst>
          </p:cNvPr>
          <p:cNvSpPr>
            <a:spLocks noGrp="1"/>
          </p:cNvSpPr>
          <p:nvPr>
            <p:ph type="title"/>
          </p:nvPr>
        </p:nvSpPr>
        <p:spPr>
          <a:xfrm>
            <a:off x="736713" y="-225988"/>
            <a:ext cx="10972800" cy="1325563"/>
          </a:xfrm>
        </p:spPr>
        <p:txBody>
          <a:bodyPr/>
          <a:lstStyle/>
          <a:p>
            <a:r>
              <a:rPr lang="nl-NL" dirty="0">
                <a:latin typeface="+mn-lt"/>
              </a:rPr>
              <a:t>Wat ga je deze les doen?</a:t>
            </a:r>
          </a:p>
        </p:txBody>
      </p:sp>
      <p:sp>
        <p:nvSpPr>
          <p:cNvPr id="3" name="Tijdelijke aanduiding voor inhoud 2">
            <a:extLst>
              <a:ext uri="{FF2B5EF4-FFF2-40B4-BE49-F238E27FC236}">
                <a16:creationId xmlns:a16="http://schemas.microsoft.com/office/drawing/2014/main" id="{DA6A0715-2EC7-BEA1-9E83-AA877BD60738}"/>
              </a:ext>
            </a:extLst>
          </p:cNvPr>
          <p:cNvSpPr>
            <a:spLocks noGrp="1"/>
          </p:cNvSpPr>
          <p:nvPr>
            <p:ph idx="1"/>
          </p:nvPr>
        </p:nvSpPr>
        <p:spPr>
          <a:xfrm>
            <a:off x="609600" y="1278889"/>
            <a:ext cx="10972800" cy="4496819"/>
          </a:xfrm>
        </p:spPr>
        <p:txBody>
          <a:bodyPr>
            <a:noAutofit/>
          </a:bodyPr>
          <a:lstStyle/>
          <a:p>
            <a:r>
              <a:rPr lang="nl-NL" b="1" dirty="0"/>
              <a:t>Lesdoelen:</a:t>
            </a:r>
          </a:p>
          <a:p>
            <a:r>
              <a:rPr lang="nl-NL" dirty="0"/>
              <a:t>Aan het eind van de les:</a:t>
            </a:r>
          </a:p>
          <a:p>
            <a:pPr marL="342900" indent="-342900">
              <a:buFont typeface="Arial" panose="020B0604020202020204" pitchFamily="34" charset="0"/>
              <a:buChar char="•"/>
            </a:pPr>
            <a:r>
              <a:rPr lang="nl-NL" dirty="0"/>
              <a:t>Heb je vragen bedacht die je in het gesprek met de oud-leerling wil stellen</a:t>
            </a:r>
          </a:p>
          <a:p>
            <a:endParaRPr lang="nl-NL" b="1" dirty="0"/>
          </a:p>
          <a:p>
            <a:r>
              <a:rPr lang="nl-NL" b="1" dirty="0"/>
              <a:t>Activiteiten:</a:t>
            </a:r>
          </a:p>
          <a:p>
            <a:pPr marL="342900" indent="-342900">
              <a:buFont typeface="Wingdings" panose="05000000000000000000" pitchFamily="2" charset="2"/>
              <a:buChar char="q"/>
            </a:pPr>
            <a:r>
              <a:rPr lang="nl-NL" dirty="0"/>
              <a:t>Uitleg</a:t>
            </a:r>
          </a:p>
          <a:p>
            <a:pPr marL="342900" indent="-342900">
              <a:buFont typeface="Wingdings" panose="05000000000000000000" pitchFamily="2" charset="2"/>
              <a:buChar char="q"/>
            </a:pPr>
            <a:r>
              <a:rPr lang="nl-NL" dirty="0"/>
              <a:t>Opdracht</a:t>
            </a:r>
          </a:p>
          <a:p>
            <a:pPr marL="342900" indent="-342900">
              <a:buFont typeface="Wingdings" panose="05000000000000000000" pitchFamily="2" charset="2"/>
              <a:buChar char="q"/>
            </a:pPr>
            <a:r>
              <a:rPr lang="nl-NL" dirty="0"/>
              <a:t>Nabespreken of reflecteren</a:t>
            </a:r>
          </a:p>
        </p:txBody>
      </p:sp>
      <p:pic>
        <p:nvPicPr>
          <p:cNvPr id="4" name="Afbeelding 3">
            <a:extLst>
              <a:ext uri="{FF2B5EF4-FFF2-40B4-BE49-F238E27FC236}">
                <a16:creationId xmlns:a16="http://schemas.microsoft.com/office/drawing/2014/main" id="{A73B58BE-2CA2-FE85-3583-6A8189F44039}"/>
              </a:ext>
            </a:extLst>
          </p:cNvPr>
          <p:cNvPicPr>
            <a:picLocks noChangeAspect="1"/>
          </p:cNvPicPr>
          <p:nvPr/>
        </p:nvPicPr>
        <p:blipFill>
          <a:blip r:embed="rId3"/>
          <a:stretch>
            <a:fillRect/>
          </a:stretch>
        </p:blipFill>
        <p:spPr>
          <a:xfrm>
            <a:off x="0" y="5775708"/>
            <a:ext cx="1473427" cy="1049016"/>
          </a:xfrm>
          <a:prstGeom prst="rect">
            <a:avLst/>
          </a:prstGeom>
        </p:spPr>
      </p:pic>
      <p:pic>
        <p:nvPicPr>
          <p:cNvPr id="5" name="Afbeelding 4">
            <a:extLst>
              <a:ext uri="{FF2B5EF4-FFF2-40B4-BE49-F238E27FC236}">
                <a16:creationId xmlns:a16="http://schemas.microsoft.com/office/drawing/2014/main" id="{04711A6F-5E10-D3B8-0E90-96A64FCAEFFE}"/>
              </a:ext>
            </a:extLst>
          </p:cNvPr>
          <p:cNvPicPr>
            <a:picLocks noChangeAspect="1"/>
          </p:cNvPicPr>
          <p:nvPr/>
        </p:nvPicPr>
        <p:blipFill>
          <a:blip r:embed="rId4"/>
          <a:stretch>
            <a:fillRect/>
          </a:stretch>
        </p:blipFill>
        <p:spPr>
          <a:xfrm>
            <a:off x="9949140" y="1278889"/>
            <a:ext cx="1633259" cy="1034005"/>
          </a:xfrm>
          <a:prstGeom prst="rect">
            <a:avLst/>
          </a:prstGeom>
        </p:spPr>
      </p:pic>
      <p:pic>
        <p:nvPicPr>
          <p:cNvPr id="6" name="Afbeelding 5">
            <a:extLst>
              <a:ext uri="{FF2B5EF4-FFF2-40B4-BE49-F238E27FC236}">
                <a16:creationId xmlns:a16="http://schemas.microsoft.com/office/drawing/2014/main" id="{A9AFB78B-5616-86D1-0921-5743A5AB32C8}"/>
              </a:ext>
            </a:extLst>
          </p:cNvPr>
          <p:cNvPicPr>
            <a:picLocks noChangeAspect="1"/>
          </p:cNvPicPr>
          <p:nvPr/>
        </p:nvPicPr>
        <p:blipFill>
          <a:blip r:embed="rId5"/>
          <a:stretch>
            <a:fillRect/>
          </a:stretch>
        </p:blipFill>
        <p:spPr>
          <a:xfrm>
            <a:off x="4551062" y="3895721"/>
            <a:ext cx="1936824" cy="1788006"/>
          </a:xfrm>
          <a:prstGeom prst="rect">
            <a:avLst/>
          </a:prstGeom>
        </p:spPr>
      </p:pic>
    </p:spTree>
    <p:extLst>
      <p:ext uri="{BB962C8B-B14F-4D97-AF65-F5344CB8AC3E}">
        <p14:creationId xmlns:p14="http://schemas.microsoft.com/office/powerpoint/2010/main" val="529444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BDAF3-6BDC-1E4E-B3F1-6B6BEDEBEF76}"/>
              </a:ext>
            </a:extLst>
          </p:cNvPr>
          <p:cNvSpPr>
            <a:spLocks noGrp="1"/>
          </p:cNvSpPr>
          <p:nvPr>
            <p:ph type="title"/>
          </p:nvPr>
        </p:nvSpPr>
        <p:spPr>
          <a:xfrm>
            <a:off x="609600" y="-138901"/>
            <a:ext cx="10972800" cy="1325563"/>
          </a:xfrm>
        </p:spPr>
        <p:txBody>
          <a:bodyPr/>
          <a:lstStyle/>
          <a:p>
            <a:r>
              <a:rPr lang="nl-NL" dirty="0">
                <a:latin typeface="+mn-lt"/>
              </a:rPr>
              <a:t>Nieuwe woorden</a:t>
            </a:r>
          </a:p>
        </p:txBody>
      </p:sp>
      <p:sp>
        <p:nvSpPr>
          <p:cNvPr id="3" name="Tijdelijke aanduiding voor inhoud 2">
            <a:extLst>
              <a:ext uri="{FF2B5EF4-FFF2-40B4-BE49-F238E27FC236}">
                <a16:creationId xmlns:a16="http://schemas.microsoft.com/office/drawing/2014/main" id="{DA6A0715-2EC7-BEA1-9E83-AA877BD60738}"/>
              </a:ext>
            </a:extLst>
          </p:cNvPr>
          <p:cNvSpPr>
            <a:spLocks noGrp="1"/>
          </p:cNvSpPr>
          <p:nvPr>
            <p:ph idx="1"/>
          </p:nvPr>
        </p:nvSpPr>
        <p:spPr>
          <a:xfrm>
            <a:off x="609600" y="1551033"/>
            <a:ext cx="10972800" cy="4036534"/>
          </a:xfrm>
        </p:spPr>
        <p:txBody>
          <a:bodyPr/>
          <a:lstStyle/>
          <a:p>
            <a:pPr marL="342900" indent="-342900">
              <a:buFont typeface="Arial" panose="020B0604020202020204" pitchFamily="34" charset="0"/>
              <a:buChar char="•"/>
            </a:pPr>
            <a:r>
              <a:rPr lang="nl-NL" sz="2800" dirty="0"/>
              <a:t>Obstakel</a:t>
            </a:r>
          </a:p>
          <a:p>
            <a:pPr marL="342900" indent="-342900">
              <a:buFont typeface="Arial" panose="020B0604020202020204" pitchFamily="34" charset="0"/>
              <a:buChar char="•"/>
            </a:pPr>
            <a:r>
              <a:rPr lang="nl-NL" sz="2800" dirty="0"/>
              <a:t>Netwerken</a:t>
            </a:r>
          </a:p>
          <a:p>
            <a:pPr marL="342900" indent="-342900">
              <a:buFont typeface="Arial" panose="020B0604020202020204" pitchFamily="34" charset="0"/>
              <a:buChar char="•"/>
            </a:pPr>
            <a:endParaRPr lang="nl-NL" sz="2800" dirty="0"/>
          </a:p>
          <a:p>
            <a:r>
              <a:rPr lang="nl-NL" dirty="0"/>
              <a:t>			</a:t>
            </a:r>
          </a:p>
          <a:p>
            <a:pPr marL="342900" indent="-342900">
              <a:buFont typeface="Arial" panose="020B0604020202020204" pitchFamily="34" charset="0"/>
              <a:buChar char="•"/>
            </a:pPr>
            <a:endParaRPr lang="nl-NL" dirty="0"/>
          </a:p>
        </p:txBody>
      </p:sp>
      <p:pic>
        <p:nvPicPr>
          <p:cNvPr id="4" name="Afbeelding 3">
            <a:extLst>
              <a:ext uri="{FF2B5EF4-FFF2-40B4-BE49-F238E27FC236}">
                <a16:creationId xmlns:a16="http://schemas.microsoft.com/office/drawing/2014/main" id="{A73B58BE-2CA2-FE85-3583-6A8189F44039}"/>
              </a:ext>
            </a:extLst>
          </p:cNvPr>
          <p:cNvPicPr>
            <a:picLocks noChangeAspect="1"/>
          </p:cNvPicPr>
          <p:nvPr/>
        </p:nvPicPr>
        <p:blipFill>
          <a:blip r:embed="rId3"/>
          <a:stretch>
            <a:fillRect/>
          </a:stretch>
        </p:blipFill>
        <p:spPr>
          <a:xfrm>
            <a:off x="0" y="5775708"/>
            <a:ext cx="1473427" cy="1049016"/>
          </a:xfrm>
          <a:prstGeom prst="rect">
            <a:avLst/>
          </a:prstGeom>
        </p:spPr>
      </p:pic>
      <p:pic>
        <p:nvPicPr>
          <p:cNvPr id="5" name="Afbeelding 4">
            <a:extLst>
              <a:ext uri="{FF2B5EF4-FFF2-40B4-BE49-F238E27FC236}">
                <a16:creationId xmlns:a16="http://schemas.microsoft.com/office/drawing/2014/main" id="{6135767B-1FDC-CBC1-7162-32725D5CE348}"/>
              </a:ext>
            </a:extLst>
          </p:cNvPr>
          <p:cNvPicPr>
            <a:picLocks noChangeAspect="1"/>
          </p:cNvPicPr>
          <p:nvPr/>
        </p:nvPicPr>
        <p:blipFill>
          <a:blip r:embed="rId4"/>
          <a:stretch>
            <a:fillRect/>
          </a:stretch>
        </p:blipFill>
        <p:spPr>
          <a:xfrm>
            <a:off x="6912428" y="2677206"/>
            <a:ext cx="3918857" cy="2228850"/>
          </a:xfrm>
          <a:prstGeom prst="rect">
            <a:avLst/>
          </a:prstGeom>
        </p:spPr>
      </p:pic>
    </p:spTree>
    <p:extLst>
      <p:ext uri="{BB962C8B-B14F-4D97-AF65-F5344CB8AC3E}">
        <p14:creationId xmlns:p14="http://schemas.microsoft.com/office/powerpoint/2010/main" val="80250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BDAF3-6BDC-1E4E-B3F1-6B6BEDEBEF76}"/>
              </a:ext>
            </a:extLst>
          </p:cNvPr>
          <p:cNvSpPr>
            <a:spLocks noGrp="1"/>
          </p:cNvSpPr>
          <p:nvPr>
            <p:ph type="title"/>
          </p:nvPr>
        </p:nvSpPr>
        <p:spPr>
          <a:xfrm>
            <a:off x="268941" y="0"/>
            <a:ext cx="11470341" cy="1327947"/>
          </a:xfrm>
        </p:spPr>
        <p:txBody>
          <a:bodyPr vert="horz" lIns="91440" tIns="45720" rIns="91440" bIns="45720" rtlCol="0" anchor="ctr">
            <a:normAutofit fontScale="90000"/>
          </a:bodyPr>
          <a:lstStyle/>
          <a:p>
            <a:r>
              <a:rPr lang="en-US" dirty="0" err="1">
                <a:latin typeface="+mn-lt"/>
              </a:rPr>
              <a:t>Uitleg</a:t>
            </a:r>
            <a:r>
              <a:rPr lang="en-US" dirty="0">
                <a:latin typeface="+mn-lt"/>
              </a:rPr>
              <a:t>: </a:t>
            </a:r>
            <a:r>
              <a:rPr lang="en-US" dirty="0" err="1">
                <a:latin typeface="+mn-lt"/>
              </a:rPr>
              <a:t>welke</a:t>
            </a:r>
            <a:r>
              <a:rPr lang="en-US" dirty="0">
                <a:latin typeface="+mn-lt"/>
              </a:rPr>
              <a:t> oud-</a:t>
            </a:r>
            <a:r>
              <a:rPr lang="en-US" dirty="0" err="1">
                <a:latin typeface="+mn-lt"/>
              </a:rPr>
              <a:t>leerlingen</a:t>
            </a:r>
            <a:r>
              <a:rPr lang="en-US" dirty="0">
                <a:latin typeface="+mn-lt"/>
              </a:rPr>
              <a:t> </a:t>
            </a:r>
            <a:r>
              <a:rPr lang="en-US" dirty="0" err="1">
                <a:latin typeface="+mn-lt"/>
              </a:rPr>
              <a:t>komen</a:t>
            </a:r>
            <a:r>
              <a:rPr lang="en-US" dirty="0">
                <a:latin typeface="+mn-lt"/>
              </a:rPr>
              <a:t> op </a:t>
            </a:r>
            <a:r>
              <a:rPr lang="en-US" dirty="0" err="1">
                <a:latin typeface="+mn-lt"/>
              </a:rPr>
              <a:t>bezoek</a:t>
            </a:r>
            <a:r>
              <a:rPr lang="en-US" dirty="0">
                <a:latin typeface="+mn-lt"/>
              </a:rPr>
              <a:t>?</a:t>
            </a:r>
            <a:endParaRPr lang="en-US" sz="2800" dirty="0">
              <a:latin typeface="+mn-lt"/>
            </a:endParaRPr>
          </a:p>
        </p:txBody>
      </p:sp>
      <p:pic>
        <p:nvPicPr>
          <p:cNvPr id="4" name="Afbeelding 3">
            <a:extLst>
              <a:ext uri="{FF2B5EF4-FFF2-40B4-BE49-F238E27FC236}">
                <a16:creationId xmlns:a16="http://schemas.microsoft.com/office/drawing/2014/main" id="{A73B58BE-2CA2-FE85-3583-6A8189F44039}"/>
              </a:ext>
            </a:extLst>
          </p:cNvPr>
          <p:cNvPicPr>
            <a:picLocks noChangeAspect="1"/>
          </p:cNvPicPr>
          <p:nvPr/>
        </p:nvPicPr>
        <p:blipFill>
          <a:blip r:embed="rId3"/>
          <a:stretch>
            <a:fillRect/>
          </a:stretch>
        </p:blipFill>
        <p:spPr>
          <a:xfrm>
            <a:off x="0" y="5775708"/>
            <a:ext cx="1473427" cy="1049016"/>
          </a:xfrm>
          <a:prstGeom prst="rect">
            <a:avLst/>
          </a:prstGeom>
        </p:spPr>
      </p:pic>
      <p:sp>
        <p:nvSpPr>
          <p:cNvPr id="6" name="Tekstvak 5">
            <a:extLst>
              <a:ext uri="{FF2B5EF4-FFF2-40B4-BE49-F238E27FC236}">
                <a16:creationId xmlns:a16="http://schemas.microsoft.com/office/drawing/2014/main" id="{E4997C99-9CD2-CFC2-7A52-E30F9A195C28}"/>
              </a:ext>
            </a:extLst>
          </p:cNvPr>
          <p:cNvSpPr txBox="1"/>
          <p:nvPr/>
        </p:nvSpPr>
        <p:spPr>
          <a:xfrm>
            <a:off x="265892" y="1166863"/>
            <a:ext cx="3139596" cy="2308324"/>
          </a:xfrm>
          <a:prstGeom prst="rect">
            <a:avLst/>
          </a:prstGeom>
          <a:noFill/>
          <a:ln>
            <a:solidFill>
              <a:schemeClr val="accent1"/>
            </a:solidFill>
          </a:ln>
        </p:spPr>
        <p:txBody>
          <a:bodyPr wrap="square" rtlCol="0">
            <a:spAutoFit/>
          </a:bodyPr>
          <a:lstStyle/>
          <a:p>
            <a:r>
              <a:rPr lang="nl-NL" sz="2400" dirty="0"/>
              <a:t>Oud leerling 1:</a:t>
            </a:r>
          </a:p>
          <a:p>
            <a:r>
              <a:rPr lang="nl-NL" sz="2400" dirty="0"/>
              <a:t>Datum, tijd, plek</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 </a:t>
            </a:r>
          </a:p>
        </p:txBody>
      </p:sp>
      <p:pic>
        <p:nvPicPr>
          <p:cNvPr id="1026" name="Picture 2" descr="Free Vector | People discussing about mental health">
            <a:extLst>
              <a:ext uri="{FF2B5EF4-FFF2-40B4-BE49-F238E27FC236}">
                <a16:creationId xmlns:a16="http://schemas.microsoft.com/office/drawing/2014/main" id="{E2A1BFCA-8D0D-1E61-ADE0-76056D49F7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52" y="3738282"/>
            <a:ext cx="4683318" cy="3119718"/>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a:extLst>
              <a:ext uri="{FF2B5EF4-FFF2-40B4-BE49-F238E27FC236}">
                <a16:creationId xmlns:a16="http://schemas.microsoft.com/office/drawing/2014/main" id="{4F6486A6-2D31-12B6-4C6C-41378D5B393C}"/>
              </a:ext>
            </a:extLst>
          </p:cNvPr>
          <p:cNvSpPr txBox="1"/>
          <p:nvPr/>
        </p:nvSpPr>
        <p:spPr>
          <a:xfrm>
            <a:off x="3788471" y="1166863"/>
            <a:ext cx="2988296" cy="2308324"/>
          </a:xfrm>
          <a:prstGeom prst="rect">
            <a:avLst/>
          </a:prstGeom>
          <a:noFill/>
          <a:ln>
            <a:solidFill>
              <a:schemeClr val="accent1"/>
            </a:solidFill>
          </a:ln>
        </p:spPr>
        <p:txBody>
          <a:bodyPr wrap="square" rtlCol="0">
            <a:spAutoFit/>
          </a:bodyPr>
          <a:lstStyle/>
          <a:p>
            <a:r>
              <a:rPr lang="nl-NL" sz="2400" dirty="0"/>
              <a:t>Oud leerling 2:</a:t>
            </a:r>
          </a:p>
          <a:p>
            <a:r>
              <a:rPr lang="nl-NL" sz="2400" dirty="0"/>
              <a:t>Datum, tijd, plek</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 </a:t>
            </a:r>
          </a:p>
        </p:txBody>
      </p:sp>
      <p:sp>
        <p:nvSpPr>
          <p:cNvPr id="5" name="Tekstvak 4">
            <a:extLst>
              <a:ext uri="{FF2B5EF4-FFF2-40B4-BE49-F238E27FC236}">
                <a16:creationId xmlns:a16="http://schemas.microsoft.com/office/drawing/2014/main" id="{DEF60B95-032E-8723-6A2D-0FC4F2F39601}"/>
              </a:ext>
            </a:extLst>
          </p:cNvPr>
          <p:cNvSpPr txBox="1"/>
          <p:nvPr/>
        </p:nvSpPr>
        <p:spPr>
          <a:xfrm>
            <a:off x="7292366" y="1163551"/>
            <a:ext cx="2988296" cy="2308324"/>
          </a:xfrm>
          <a:prstGeom prst="rect">
            <a:avLst/>
          </a:prstGeom>
          <a:noFill/>
          <a:ln>
            <a:solidFill>
              <a:schemeClr val="accent1"/>
            </a:solidFill>
          </a:ln>
        </p:spPr>
        <p:txBody>
          <a:bodyPr wrap="square" rtlCol="0">
            <a:spAutoFit/>
          </a:bodyPr>
          <a:lstStyle/>
          <a:p>
            <a:r>
              <a:rPr lang="nl-NL" sz="2400" dirty="0"/>
              <a:t>Oud leerling 3:</a:t>
            </a:r>
          </a:p>
          <a:p>
            <a:r>
              <a:rPr lang="nl-NL" sz="2400" dirty="0"/>
              <a:t>Datum, tijd, plek</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 </a:t>
            </a:r>
          </a:p>
        </p:txBody>
      </p:sp>
      <p:sp>
        <p:nvSpPr>
          <p:cNvPr id="8" name="Tekstvak 7">
            <a:extLst>
              <a:ext uri="{FF2B5EF4-FFF2-40B4-BE49-F238E27FC236}">
                <a16:creationId xmlns:a16="http://schemas.microsoft.com/office/drawing/2014/main" id="{002CFA16-A044-9CC6-55B8-8F154F0038D3}"/>
              </a:ext>
            </a:extLst>
          </p:cNvPr>
          <p:cNvSpPr txBox="1"/>
          <p:nvPr/>
        </p:nvSpPr>
        <p:spPr>
          <a:xfrm>
            <a:off x="208596" y="3601231"/>
            <a:ext cx="3196892" cy="2308324"/>
          </a:xfrm>
          <a:prstGeom prst="rect">
            <a:avLst/>
          </a:prstGeom>
          <a:noFill/>
          <a:ln>
            <a:solidFill>
              <a:schemeClr val="accent1"/>
            </a:solidFill>
          </a:ln>
        </p:spPr>
        <p:txBody>
          <a:bodyPr wrap="square" rtlCol="0">
            <a:spAutoFit/>
          </a:bodyPr>
          <a:lstStyle/>
          <a:p>
            <a:r>
              <a:rPr lang="nl-NL" sz="2400" dirty="0"/>
              <a:t>Oud leerling 4:</a:t>
            </a:r>
          </a:p>
          <a:p>
            <a:r>
              <a:rPr lang="nl-NL" sz="2400" dirty="0"/>
              <a:t>Datum, tijd, plek</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 </a:t>
            </a:r>
          </a:p>
        </p:txBody>
      </p:sp>
      <p:sp>
        <p:nvSpPr>
          <p:cNvPr id="11" name="Tekstvak 10">
            <a:extLst>
              <a:ext uri="{FF2B5EF4-FFF2-40B4-BE49-F238E27FC236}">
                <a16:creationId xmlns:a16="http://schemas.microsoft.com/office/drawing/2014/main" id="{CC025387-3BF4-80D9-9BF7-91D87B2F3D68}"/>
              </a:ext>
            </a:extLst>
          </p:cNvPr>
          <p:cNvSpPr txBox="1"/>
          <p:nvPr/>
        </p:nvSpPr>
        <p:spPr>
          <a:xfrm>
            <a:off x="3808641" y="3601231"/>
            <a:ext cx="2988296" cy="2308324"/>
          </a:xfrm>
          <a:prstGeom prst="rect">
            <a:avLst/>
          </a:prstGeom>
          <a:noFill/>
          <a:ln>
            <a:solidFill>
              <a:schemeClr val="accent1"/>
            </a:solidFill>
          </a:ln>
        </p:spPr>
        <p:txBody>
          <a:bodyPr wrap="square" rtlCol="0">
            <a:spAutoFit/>
          </a:bodyPr>
          <a:lstStyle/>
          <a:p>
            <a:r>
              <a:rPr lang="nl-NL" sz="2400" dirty="0"/>
              <a:t>Oud leerling </a:t>
            </a:r>
          </a:p>
          <a:p>
            <a:r>
              <a:rPr lang="nl-NL" sz="2400" dirty="0"/>
              <a:t>Datum, tijd, plek</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a:t>
            </a:r>
          </a:p>
          <a:p>
            <a:pPr marL="342900" indent="-342900">
              <a:buFont typeface="Arial" panose="020B0604020202020204" pitchFamily="34" charset="0"/>
              <a:buChar char="•"/>
            </a:pPr>
            <a:r>
              <a:rPr lang="nl-NL" sz="2400" dirty="0"/>
              <a:t>Naam leerling </a:t>
            </a:r>
          </a:p>
        </p:txBody>
      </p:sp>
    </p:spTree>
    <p:extLst>
      <p:ext uri="{BB962C8B-B14F-4D97-AF65-F5344CB8AC3E}">
        <p14:creationId xmlns:p14="http://schemas.microsoft.com/office/powerpoint/2010/main" val="271889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5" grpId="0"/>
      <p:bldP spid="8" grpId="0"/>
      <p:bldP spid="11" grpId="0"/>
    </p:bldLst>
  </p:timing>
</p:sld>
</file>

<file path=ppt/theme/theme1.xml><?xml version="1.0" encoding="utf-8"?>
<a:theme xmlns:a="http://schemas.openxmlformats.org/drawingml/2006/main" name="SplashVTI">
  <a:themeElements>
    <a:clrScheme name="Custom 11">
      <a:dk1>
        <a:srgbClr val="262626"/>
      </a:dk1>
      <a:lt1>
        <a:sysClr val="window" lastClr="FFFFFF"/>
      </a:lt1>
      <a:dk2>
        <a:srgbClr val="2F333D"/>
      </a:dk2>
      <a:lt2>
        <a:srgbClr val="E9F3F3"/>
      </a:lt2>
      <a:accent1>
        <a:srgbClr val="1EBE9B"/>
      </a:accent1>
      <a:accent2>
        <a:srgbClr val="FD8686"/>
      </a:accent2>
      <a:accent3>
        <a:srgbClr val="0AC8AD"/>
      </a:accent3>
      <a:accent4>
        <a:srgbClr val="E69500"/>
      </a:accent4>
      <a:accent5>
        <a:srgbClr val="EC4E70"/>
      </a:accent5>
      <a:accent6>
        <a:srgbClr val="794DFF"/>
      </a:accent6>
      <a:hlink>
        <a:srgbClr val="3E8FF1"/>
      </a:hlink>
      <a:folHlink>
        <a:srgbClr val="939393"/>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lashVTI" id="{CD38C481-21EC-466B-953B-A1440B42712A}" vid="{D3E4813C-1D98-48C2-AF59-2D0D78E2550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9094ed71-ad37-40d4-b95a-d4271a6f83fc"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9724DE0223BBD64DA880C2297F0A87F3" ma:contentTypeVersion="16" ma:contentTypeDescription="Een nieuw document maken." ma:contentTypeScope="" ma:versionID="202438cd67cc51390d56b6d0062bc41e">
  <xsd:schema xmlns:xsd="http://www.w3.org/2001/XMLSchema" xmlns:xs="http://www.w3.org/2001/XMLSchema" xmlns:p="http://schemas.microsoft.com/office/2006/metadata/properties" xmlns:ns2="0b957a39-1f62-4cef-935a-f664fa9bc04c" xmlns:ns3="9281fe5b-abce-4aec-9403-dcdb2cb047d7" targetNamespace="http://schemas.microsoft.com/office/2006/metadata/properties" ma:root="true" ma:fieldsID="e649403ed0d3051de693bf68e828b1e0" ns2:_="" ns3:_="">
    <xsd:import namespace="0b957a39-1f62-4cef-935a-f664fa9bc04c"/>
    <xsd:import namespace="9281fe5b-abce-4aec-9403-dcdb2cb047d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957a39-1f62-4cef-935a-f664fa9bc0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Afbeeldingtags" ma:readOnly="false" ma:fieldId="{5cf76f15-5ced-4ddc-b409-7134ff3c332f}" ma:taxonomyMulti="true" ma:sspId="9094ed71-ad37-40d4-b95a-d4271a6f83fc"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281fe5b-abce-4aec-9403-dcdb2cb047d7"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5" nillable="true" ma:displayName="Taxonomy Catch All Column" ma:hidden="true" ma:list="{6212e56c-6e5c-4bee-b13a-1b778d3e41a7}" ma:internalName="TaxCatchAll" ma:showField="CatchAllData" ma:web="9281fe5b-abce-4aec-9403-dcdb2cb047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b957a39-1f62-4cef-935a-f664fa9bc04c">
      <Terms xmlns="http://schemas.microsoft.com/office/infopath/2007/PartnerControls"/>
    </lcf76f155ced4ddcb4097134ff3c332f>
    <TaxCatchAll xmlns="9281fe5b-abce-4aec-9403-dcdb2cb047d7"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AB48EE-32A4-4F94-9610-1E6852B421DB}">
  <ds:schemaRefs>
    <ds:schemaRef ds:uri="Microsoft.SharePoint.Taxonomy.ContentTypeSync"/>
  </ds:schemaRefs>
</ds:datastoreItem>
</file>

<file path=customXml/itemProps2.xml><?xml version="1.0" encoding="utf-8"?>
<ds:datastoreItem xmlns:ds="http://schemas.openxmlformats.org/officeDocument/2006/customXml" ds:itemID="{A22CC6BE-1931-49FF-968D-39413DDC6C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957a39-1f62-4cef-935a-f664fa9bc04c"/>
    <ds:schemaRef ds:uri="9281fe5b-abce-4aec-9403-dcdb2cb047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3DB6D7-5297-4F17-9A34-6624711B21AC}">
  <ds:schemaRefs>
    <ds:schemaRef ds:uri="http://purl.org/dc/dcmitype/"/>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purl.org/dc/terms/"/>
    <ds:schemaRef ds:uri="http://www.w3.org/XML/1998/namespace"/>
    <ds:schemaRef ds:uri="http://schemas.openxmlformats.org/package/2006/metadata/core-properties"/>
    <ds:schemaRef ds:uri="9281fe5b-abce-4aec-9403-dcdb2cb047d7"/>
    <ds:schemaRef ds:uri="0b957a39-1f62-4cef-935a-f664fa9bc04c"/>
  </ds:schemaRefs>
</ds:datastoreItem>
</file>

<file path=customXml/itemProps4.xml><?xml version="1.0" encoding="utf-8"?>
<ds:datastoreItem xmlns:ds="http://schemas.openxmlformats.org/officeDocument/2006/customXml" ds:itemID="{E14F8FE9-7A58-4132-8A7B-640F61BF6B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5419</TotalTime>
  <Words>1561</Words>
  <Application>Microsoft Office PowerPoint</Application>
  <PresentationFormat>Breedbeeld</PresentationFormat>
  <Paragraphs>148</Paragraphs>
  <Slides>15</Slides>
  <Notes>15</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15</vt:i4>
      </vt:variant>
    </vt:vector>
  </HeadingPairs>
  <TitlesOfParts>
    <vt:vector size="21" baseType="lpstr">
      <vt:lpstr>Aptos</vt:lpstr>
      <vt:lpstr>Arial</vt:lpstr>
      <vt:lpstr>Avenir Next LT Pro</vt:lpstr>
      <vt:lpstr>Posterama</vt:lpstr>
      <vt:lpstr>Wingdings</vt:lpstr>
      <vt:lpstr>SplashVTI</vt:lpstr>
      <vt:lpstr>In gesprek met oud-leerlingen</vt:lpstr>
      <vt:lpstr>Wat ga je deze les doen?</vt:lpstr>
      <vt:lpstr>Nieuwe woorden</vt:lpstr>
      <vt:lpstr>Uitleg: welke oud-leerlingen komen op bezoek?</vt:lpstr>
      <vt:lpstr>Opdracht: met wie wil je in gesprek?</vt:lpstr>
      <vt:lpstr>In gesprek met oud-leerlingen</vt:lpstr>
      <vt:lpstr>Wat ga je deze les doen?</vt:lpstr>
      <vt:lpstr>Nieuwe woorden</vt:lpstr>
      <vt:lpstr>Uitleg: welke oud-leerlingen komen op bezoek?</vt:lpstr>
      <vt:lpstr>Opdracht: vragen bedenken</vt:lpstr>
      <vt:lpstr>In gesprek met oud-leerlingen</vt:lpstr>
      <vt:lpstr>Wat ga je deze les doen?</vt:lpstr>
      <vt:lpstr>Presentatie maken (in duo’s)</vt:lpstr>
      <vt:lpstr>Tips voor het maken van de presentatie</vt:lpstr>
      <vt:lpstr>Vastleggen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Michel Zijffers</dc:creator>
  <cp:lastModifiedBy>Marieke Bakema</cp:lastModifiedBy>
  <cp:revision>2</cp:revision>
  <dcterms:created xsi:type="dcterms:W3CDTF">2024-09-24T10:43:43Z</dcterms:created>
  <dcterms:modified xsi:type="dcterms:W3CDTF">2024-10-25T13:31:00Z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0x0101009724DE0223BBD64DA880C2297F0A87F3</vt:lpwstr>
  </property>
  <property fmtid="{D5CDD505-2E9C-101B-9397-08002B2CF9AE}" pid="3" name="MediaServiceImageTags">
    <vt:lpwstr/>
  </property>
</Properties>
</file>