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8" r:id="rId5"/>
  </p:sldMasterIdLst>
  <p:notesMasterIdLst>
    <p:notesMasterId r:id="rId22"/>
  </p:notesMasterIdLst>
  <p:sldIdLst>
    <p:sldId id="278" r:id="rId6"/>
    <p:sldId id="256" r:id="rId7"/>
    <p:sldId id="257" r:id="rId8"/>
    <p:sldId id="260" r:id="rId9"/>
    <p:sldId id="261" r:id="rId10"/>
    <p:sldId id="296" r:id="rId11"/>
    <p:sldId id="297" r:id="rId12"/>
    <p:sldId id="298" r:id="rId13"/>
    <p:sldId id="303" r:id="rId14"/>
    <p:sldId id="299" r:id="rId15"/>
    <p:sldId id="300" r:id="rId16"/>
    <p:sldId id="301" r:id="rId17"/>
    <p:sldId id="302" r:id="rId18"/>
    <p:sldId id="275" r:id="rId19"/>
    <p:sldId id="276" r:id="rId20"/>
    <p:sldId id="264" r:id="rId21"/>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9BAD50A-0672-34D0-F672-6906E86C4E91}" name="Marieke Bakema" initials="MB" userId="S::m.bakema@mboraad.nl::e6eb663c-807e-4239-9fb5-add735fde05f" providerId="AD"/>
  <p188:author id="{5A76BA3E-DBCD-0124-B470-3D565EFDDFB9}" name="Annet Hermans" initials="AH" userId="936c976eebc44038"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2914BF4-425D-418E-5C55-796F0449743B}" v="4" dt="2025-12-05T12:38:56.06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793" autoAdjust="0"/>
    <p:restoredTop sz="72765" autoAdjust="0"/>
  </p:normalViewPr>
  <p:slideViewPr>
    <p:cSldViewPr snapToGrid="0">
      <p:cViewPr varScale="1">
        <p:scale>
          <a:sx n="43" d="100"/>
          <a:sy n="43" d="100"/>
        </p:scale>
        <p:origin x="1552"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eke Bakema" userId="S::m.bakema@mboraad.nl::e6eb663c-807e-4239-9fb5-add735fde05f" providerId="AD" clId="Web-{92914BF4-425D-418E-5C55-796F0449743B}"/>
    <pc:docChg chg="addSld modSld sldOrd">
      <pc:chgData name="Marieke Bakema" userId="S::m.bakema@mboraad.nl::e6eb663c-807e-4239-9fb5-add735fde05f" providerId="AD" clId="Web-{92914BF4-425D-418E-5C55-796F0449743B}" dt="2025-12-05T12:38:56.069" v="3"/>
      <pc:docMkLst>
        <pc:docMk/>
      </pc:docMkLst>
      <pc:sldChg chg="ord">
        <pc:chgData name="Marieke Bakema" userId="S::m.bakema@mboraad.nl::e6eb663c-807e-4239-9fb5-add735fde05f" providerId="AD" clId="Web-{92914BF4-425D-418E-5C55-796F0449743B}" dt="2025-12-05T12:38:33.646" v="1"/>
        <pc:sldMkLst>
          <pc:docMk/>
          <pc:sldMk cId="4251962765" sldId="256"/>
        </pc:sldMkLst>
      </pc:sldChg>
      <pc:sldChg chg="modSp add mod modShow">
        <pc:chgData name="Marieke Bakema" userId="S::m.bakema@mboraad.nl::e6eb663c-807e-4239-9fb5-add735fde05f" providerId="AD" clId="Web-{92914BF4-425D-418E-5C55-796F0449743B}" dt="2025-12-05T12:38:56.069" v="3"/>
        <pc:sldMkLst>
          <pc:docMk/>
          <pc:sldMk cId="3654059895" sldId="278"/>
        </pc:sldMkLst>
        <pc:spChg chg="mod">
          <ac:chgData name="Marieke Bakema" userId="S::m.bakema@mboraad.nl::e6eb663c-807e-4239-9fb5-add735fde05f" providerId="AD" clId="Web-{92914BF4-425D-418E-5C55-796F0449743B}" dt="2025-12-05T12:38:47.881" v="2" actId="20577"/>
          <ac:spMkLst>
            <pc:docMk/>
            <pc:sldMk cId="3654059895" sldId="278"/>
            <ac:spMk id="3" creationId="{5E30E1FD-A4DE-0FB5-B364-EB4DC89D9C4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4F048DB-88FB-4548-9909-40004E95886A}" type="datetimeFigureOut">
              <a:rPr lang="nl-NL" smtClean="0"/>
              <a:t>5-12-2025</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854E0E-231C-4A49-B263-D125F8314FE3}" type="slidenum">
              <a:rPr lang="nl-NL" smtClean="0"/>
              <a:t>‹#›</a:t>
            </a:fld>
            <a:endParaRPr lang="nl-NL"/>
          </a:p>
        </p:txBody>
      </p:sp>
    </p:spTree>
    <p:extLst>
      <p:ext uri="{BB962C8B-B14F-4D97-AF65-F5344CB8AC3E}">
        <p14:creationId xmlns:p14="http://schemas.microsoft.com/office/powerpoint/2010/main" val="1812544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A00296-20C8-FC88-2DC3-CF719190B1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FC0675B-092F-6EE5-6F15-0EC560FE2516}"/>
              </a:ext>
            </a:extLst>
          </p:cNvPr>
          <p:cNvSpPr>
            <a:spLocks noGrp="1" noRot="1" noChangeAspect="1"/>
          </p:cNvSpPr>
          <p:nvPr>
            <p:ph type="sldImg"/>
          </p:nvPr>
        </p:nvSpPr>
        <p:spPr/>
        <p:txBody>
          <a:bodyPr/>
          <a:lstStyle/>
          <a:p>
            <a:endParaRPr lang="nl-NL"/>
          </a:p>
        </p:txBody>
      </p:sp>
      <p:sp>
        <p:nvSpPr>
          <p:cNvPr id="3" name="Notes Placeholder 2">
            <a:extLst>
              <a:ext uri="{FF2B5EF4-FFF2-40B4-BE49-F238E27FC236}">
                <a16:creationId xmlns:a16="http://schemas.microsoft.com/office/drawing/2014/main" id="{A4C04E24-46B8-77F8-6398-65F30064EC62}"/>
              </a:ext>
            </a:extLst>
          </p:cNvPr>
          <p:cNvSpPr>
            <a:spLocks noGrp="1"/>
          </p:cNvSpPr>
          <p:nvPr>
            <p:ph type="body" idx="1"/>
          </p:nvPr>
        </p:nvSpPr>
        <p:spPr/>
        <p:txBody>
          <a:bodyPr/>
          <a:lstStyle/>
          <a:p>
            <a:endParaRPr lang="en-US">
              <a:latin typeface="Calibri"/>
              <a:ea typeface="Calibri"/>
              <a:cs typeface="Calibri"/>
            </a:endParaRPr>
          </a:p>
        </p:txBody>
      </p:sp>
      <p:sp>
        <p:nvSpPr>
          <p:cNvPr id="4" name="Slide Number Placeholder 3">
            <a:extLst>
              <a:ext uri="{FF2B5EF4-FFF2-40B4-BE49-F238E27FC236}">
                <a16:creationId xmlns:a16="http://schemas.microsoft.com/office/drawing/2014/main" id="{2B3FEDF3-96CF-C70E-322F-E7CE478F45E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854E0E-231C-4A49-B263-D125F8314FE3}" type="slidenum">
              <a:rPr kumimoji="0" lang="nl-NL"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nl-NL"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2500474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b="1" i="1" dirty="0"/>
          </a:p>
          <a:p>
            <a:r>
              <a:rPr lang="nl-NL" b="1" i="1" dirty="0"/>
              <a:t>Uitleg van de docent: </a:t>
            </a:r>
            <a:r>
              <a:rPr lang="nl-NL" b="0" i="1" dirty="0"/>
              <a:t>Vorige keer heb ik verteld welke oud- leerlingen binnenkort op school komen om met jullie in gesprek te gaan over hun mbo-opleiding of werk. Jullie hebben de vorige keer aangegeven met wie jullie graag in gesprek zouden willen en wat jullie van dit gesprek hopen te leren.</a:t>
            </a:r>
          </a:p>
          <a:p>
            <a:r>
              <a:rPr lang="nl-NL" b="0" i="1" dirty="0"/>
              <a:t>Om je goed voor te bereiden op het gesprek gaan jullie vast vijf vragen bedenken die je zou willen stellen. Jullie doen dit in duo’s</a:t>
            </a:r>
          </a:p>
          <a:p>
            <a:endParaRPr lang="nl-NL" b="0" i="1" dirty="0"/>
          </a:p>
          <a:p>
            <a:pPr marL="0" marR="0" lvl="0" indent="0" algn="l" defTabSz="914400" rtl="0" eaLnBrk="1" fontAlgn="auto" latinLnBrk="0" hangingPunct="1">
              <a:lnSpc>
                <a:spcPct val="100000"/>
              </a:lnSpc>
              <a:spcBef>
                <a:spcPts val="0"/>
              </a:spcBef>
              <a:spcAft>
                <a:spcPts val="0"/>
              </a:spcAft>
              <a:buClrTx/>
              <a:buSzTx/>
              <a:buFontTx/>
              <a:buNone/>
              <a:tabLst/>
              <a:defRPr/>
            </a:pPr>
            <a:r>
              <a:rPr lang="nl-NL" b="1" i="1" dirty="0"/>
              <a:t>Uitleg voor de docent: </a:t>
            </a:r>
            <a:r>
              <a:rPr lang="nl-NL" b="0" i="1" dirty="0"/>
              <a:t>Laat op deze sheet de indeling zien of deel de indeling mondeling mee. Vertel het groepje wanneer en waar het gesprek plaatsvindt. De leerlingen die met dezelfde oud-leerling in gesprek gaan bedenken vragen in duo’s.  Deel het werkblad uit dat de leerlingen tijdens de vorige les hebben ingevuld. Ieder duo bedenkt 5 vragen en ze schrijven de vragen op hun werkblad.</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b="0" i="1" dirty="0"/>
          </a:p>
          <a:p>
            <a:endParaRPr lang="nl-NL" i="1" dirty="0"/>
          </a:p>
        </p:txBody>
      </p:sp>
      <p:sp>
        <p:nvSpPr>
          <p:cNvPr id="4" name="Tijdelijke aanduiding voor dianummer 3"/>
          <p:cNvSpPr>
            <a:spLocks noGrp="1"/>
          </p:cNvSpPr>
          <p:nvPr>
            <p:ph type="sldNum" sz="quarter" idx="5"/>
          </p:nvPr>
        </p:nvSpPr>
        <p:spPr/>
        <p:txBody>
          <a:bodyPr/>
          <a:lstStyle/>
          <a:p>
            <a:fld id="{DA854E0E-231C-4A49-B263-D125F8314FE3}" type="slidenum">
              <a:rPr lang="nl-NL" smtClean="0"/>
              <a:t>9</a:t>
            </a:fld>
            <a:endParaRPr lang="nl-NL"/>
          </a:p>
        </p:txBody>
      </p:sp>
    </p:spTree>
    <p:extLst>
      <p:ext uri="{BB962C8B-B14F-4D97-AF65-F5344CB8AC3E}">
        <p14:creationId xmlns:p14="http://schemas.microsoft.com/office/powerpoint/2010/main" val="4099269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b="1" i="1" dirty="0"/>
              <a:t>Uitleg voor de docent: </a:t>
            </a:r>
            <a:r>
              <a:rPr lang="nl-NL" b="0" i="1" dirty="0"/>
              <a:t>Deel het werkblad uit dat de leerlingen tijdens de vorige les hebben ingevuld. Vertel de klas waar en wanneer de gesprekken plaatsvinden (voor tips over de planning zie ‘draaiboek in gesprek met oud-leerlingen’) De leerlingen bedenken in een duo dat met dezelfde oud-leerling in gesprek gaat 5 vragen die ze op hun werkblad schrijven.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i="1" dirty="0"/>
          </a:p>
        </p:txBody>
      </p:sp>
      <p:sp>
        <p:nvSpPr>
          <p:cNvPr id="4" name="Tijdelijke aanduiding voor dianummer 3"/>
          <p:cNvSpPr>
            <a:spLocks noGrp="1"/>
          </p:cNvSpPr>
          <p:nvPr>
            <p:ph type="sldNum" sz="quarter" idx="5"/>
          </p:nvPr>
        </p:nvSpPr>
        <p:spPr/>
        <p:txBody>
          <a:bodyPr/>
          <a:lstStyle/>
          <a:p>
            <a:fld id="{DA854E0E-231C-4A49-B263-D125F8314FE3}" type="slidenum">
              <a:rPr lang="nl-NL" smtClean="0"/>
              <a:t>10</a:t>
            </a:fld>
            <a:endParaRPr lang="nl-NL"/>
          </a:p>
        </p:txBody>
      </p:sp>
    </p:spTree>
    <p:extLst>
      <p:ext uri="{BB962C8B-B14F-4D97-AF65-F5344CB8AC3E}">
        <p14:creationId xmlns:p14="http://schemas.microsoft.com/office/powerpoint/2010/main" val="31732636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DA854E0E-231C-4A49-B263-D125F8314FE3}" type="slidenum">
              <a:rPr lang="nl-NL" smtClean="0"/>
              <a:t>11</a:t>
            </a:fld>
            <a:endParaRPr lang="nl-NL"/>
          </a:p>
        </p:txBody>
      </p:sp>
    </p:spTree>
    <p:extLst>
      <p:ext uri="{BB962C8B-B14F-4D97-AF65-F5344CB8AC3E}">
        <p14:creationId xmlns:p14="http://schemas.microsoft.com/office/powerpoint/2010/main" val="6381514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b="1" i="1" dirty="0"/>
              <a:t>Uitleg docent: </a:t>
            </a:r>
            <a:r>
              <a:rPr lang="nl-NL" b="0" i="1" dirty="0"/>
              <a:t>Jullie hebben allemaal een gesprek gevoerd met een oud- leerling. Tijdens deze les kijken jullie terug op het gesprek en maken jullie een korte presentatie die jullie aan de rest van de klas gaan geven.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b="0" i="1" dirty="0"/>
          </a:p>
          <a:p>
            <a:pPr marL="0" marR="0" lvl="0" indent="0" algn="l" defTabSz="914400" rtl="0" eaLnBrk="1" fontAlgn="auto" latinLnBrk="0" hangingPunct="1">
              <a:lnSpc>
                <a:spcPct val="100000"/>
              </a:lnSpc>
              <a:spcBef>
                <a:spcPts val="0"/>
              </a:spcBef>
              <a:spcAft>
                <a:spcPts val="0"/>
              </a:spcAft>
              <a:buClrTx/>
              <a:buSzTx/>
              <a:buFontTx/>
              <a:buNone/>
              <a:tabLst/>
              <a:defRPr/>
            </a:pPr>
            <a:r>
              <a:rPr lang="nl-NL" b="0" i="1" dirty="0"/>
              <a:t>Tip! Je kan het maken van de presentaties ook als huiswerk meegeven</a:t>
            </a:r>
            <a:endParaRPr lang="nl-NL" dirty="0"/>
          </a:p>
        </p:txBody>
      </p:sp>
      <p:sp>
        <p:nvSpPr>
          <p:cNvPr id="4" name="Tijdelijke aanduiding voor dianummer 3"/>
          <p:cNvSpPr>
            <a:spLocks noGrp="1"/>
          </p:cNvSpPr>
          <p:nvPr>
            <p:ph type="sldNum" sz="quarter" idx="5"/>
          </p:nvPr>
        </p:nvSpPr>
        <p:spPr/>
        <p:txBody>
          <a:bodyPr/>
          <a:lstStyle/>
          <a:p>
            <a:fld id="{DA854E0E-231C-4A49-B263-D125F8314FE3}" type="slidenum">
              <a:rPr lang="nl-NL" smtClean="0"/>
              <a:t>12</a:t>
            </a:fld>
            <a:endParaRPr lang="nl-NL"/>
          </a:p>
        </p:txBody>
      </p:sp>
    </p:spTree>
    <p:extLst>
      <p:ext uri="{BB962C8B-B14F-4D97-AF65-F5344CB8AC3E}">
        <p14:creationId xmlns:p14="http://schemas.microsoft.com/office/powerpoint/2010/main" val="17023596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b="1" dirty="0"/>
              <a:t>Uitleg docent: </a:t>
            </a:r>
            <a:r>
              <a:rPr lang="nl-NL" b="0" dirty="0"/>
              <a:t>Ga kort met de klas in gesprek. Hoe was het gesprek met de oud-leerling? Omdat we ook van de andere gesprekken kunnen leren gaan we duo’s aan elkaar vertellen hoe de gesprekken zijn geweest en welke dingen we van de gesprekken hebben geleerd.</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b="0" dirty="0"/>
          </a:p>
          <a:p>
            <a:pPr marL="0" marR="0" lvl="0" indent="0" algn="l" defTabSz="914400" rtl="0" eaLnBrk="1" fontAlgn="auto" latinLnBrk="0" hangingPunct="1">
              <a:lnSpc>
                <a:spcPct val="100000"/>
              </a:lnSpc>
              <a:spcBef>
                <a:spcPts val="0"/>
              </a:spcBef>
              <a:spcAft>
                <a:spcPts val="0"/>
              </a:spcAft>
              <a:buClrTx/>
              <a:buSzTx/>
              <a:buFontTx/>
              <a:buNone/>
              <a:tabLst/>
              <a:defRPr/>
            </a:pPr>
            <a:r>
              <a:rPr lang="nl-NL" b="0" dirty="0"/>
              <a:t>De leerlingen gaan in dezelfde duo’s als de vorige keer aan de slag met een presentatie. Deze presentatie doen ze de volgende keer voor de klas. Bespreek de inhoud van de presentaties. De leerlingen kunnen het format ‘presentatie terugkijken op het gesprek met’ gebruiken of ze mogen er zelf iets moois van maken. Als ze de inhoud op deze sheet maar in de presentatie verwerken.</a:t>
            </a:r>
          </a:p>
          <a:p>
            <a:endParaRPr lang="nl-NL" dirty="0"/>
          </a:p>
          <a:p>
            <a:endParaRPr lang="nl-NL" dirty="0"/>
          </a:p>
        </p:txBody>
      </p:sp>
      <p:sp>
        <p:nvSpPr>
          <p:cNvPr id="4" name="Tijdelijke aanduiding voor dianummer 3"/>
          <p:cNvSpPr>
            <a:spLocks noGrp="1"/>
          </p:cNvSpPr>
          <p:nvPr>
            <p:ph type="sldNum" sz="quarter" idx="5"/>
          </p:nvPr>
        </p:nvSpPr>
        <p:spPr/>
        <p:txBody>
          <a:bodyPr/>
          <a:lstStyle/>
          <a:p>
            <a:fld id="{DA854E0E-231C-4A49-B263-D125F8314FE3}" type="slidenum">
              <a:rPr lang="nl-NL" smtClean="0"/>
              <a:t>13</a:t>
            </a:fld>
            <a:endParaRPr lang="nl-NL"/>
          </a:p>
        </p:txBody>
      </p:sp>
    </p:spTree>
    <p:extLst>
      <p:ext uri="{BB962C8B-B14F-4D97-AF65-F5344CB8AC3E}">
        <p14:creationId xmlns:p14="http://schemas.microsoft.com/office/powerpoint/2010/main" val="41859241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b="1" dirty="0"/>
              <a:t>Uitleg docent:</a:t>
            </a:r>
            <a:endParaRPr lang="nl-NL" dirty="0"/>
          </a:p>
          <a:p>
            <a:r>
              <a:rPr lang="nl-NL" dirty="0"/>
              <a:t>Bespreek de tips met de klas.</a:t>
            </a:r>
          </a:p>
          <a:p>
            <a:endParaRPr lang="nl-NL" dirty="0"/>
          </a:p>
          <a:p>
            <a:r>
              <a:rPr lang="nl-NL" dirty="0"/>
              <a:t>In de volgende lessen geven de leerlingen in duo’s de presentatie. </a:t>
            </a:r>
          </a:p>
          <a:p>
            <a:r>
              <a:rPr lang="nl-NL" dirty="0"/>
              <a:t>Tip: het geven van de presentaties kan ook plaatsvinden in een NT2 les/ les Nederlands. De opdracht is dan naast een LOB opdracht ook een oefening in spreekvaardigheid en presenteren.</a:t>
            </a:r>
          </a:p>
          <a:p>
            <a:endParaRPr lang="nl-NL" dirty="0"/>
          </a:p>
          <a:p>
            <a:r>
              <a:rPr lang="nl-NL" dirty="0"/>
              <a:t>Tip! Je kan elke les beginnen met 2 presentaties waardoor het niet te lang duurt en het thema gedurende langere tijd blijft leven bij de leerlingen</a:t>
            </a:r>
          </a:p>
          <a:p>
            <a:r>
              <a:rPr lang="nl-NL" dirty="0"/>
              <a:t>Tip! De presentaties kunnen ook in een NT2 les gegeven worden. Het is dan tegelijkertijd een oefening in spreekvaardigheid.</a:t>
            </a:r>
          </a:p>
        </p:txBody>
      </p:sp>
      <p:sp>
        <p:nvSpPr>
          <p:cNvPr id="4" name="Tijdelijke aanduiding voor dianummer 3"/>
          <p:cNvSpPr>
            <a:spLocks noGrp="1"/>
          </p:cNvSpPr>
          <p:nvPr>
            <p:ph type="sldNum" sz="quarter" idx="5"/>
          </p:nvPr>
        </p:nvSpPr>
        <p:spPr/>
        <p:txBody>
          <a:bodyPr/>
          <a:lstStyle/>
          <a:p>
            <a:fld id="{DA854E0E-231C-4A49-B263-D125F8314FE3}" type="slidenum">
              <a:rPr lang="nl-NL" smtClean="0"/>
              <a:t>14</a:t>
            </a:fld>
            <a:endParaRPr lang="nl-NL"/>
          </a:p>
        </p:txBody>
      </p:sp>
    </p:spTree>
    <p:extLst>
      <p:ext uri="{BB962C8B-B14F-4D97-AF65-F5344CB8AC3E}">
        <p14:creationId xmlns:p14="http://schemas.microsoft.com/office/powerpoint/2010/main" val="21404190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b="1" dirty="0"/>
              <a:t>Uitleg voor de docent</a:t>
            </a:r>
            <a:r>
              <a:rPr lang="nl-NL" dirty="0"/>
              <a:t>:  Laat de leerlingen het </a:t>
            </a:r>
            <a:r>
              <a:rPr lang="nl-NL" dirty="0" err="1"/>
              <a:t>leerlingwerkblad</a:t>
            </a:r>
            <a:r>
              <a:rPr lang="nl-NL" dirty="0"/>
              <a:t> in een loopbaandossier/ map of iets dergelijks zetten. Als de leerlingen een digitaal loopbaandossier hebben </a:t>
            </a:r>
            <a:r>
              <a:rPr lang="nl-NL" dirty="0" err="1"/>
              <a:t>kunenn</a:t>
            </a:r>
            <a:r>
              <a:rPr lang="nl-NL" dirty="0"/>
              <a:t> ze de presentatie er ook in zetten. Zo kunnen ze later in het schooljaar nog eens terugkijken naar deze lessen.</a:t>
            </a:r>
          </a:p>
        </p:txBody>
      </p:sp>
      <p:sp>
        <p:nvSpPr>
          <p:cNvPr id="4" name="Tijdelijke aanduiding voor dianummer 3"/>
          <p:cNvSpPr>
            <a:spLocks noGrp="1"/>
          </p:cNvSpPr>
          <p:nvPr>
            <p:ph type="sldNum" sz="quarter" idx="5"/>
          </p:nvPr>
        </p:nvSpPr>
        <p:spPr/>
        <p:txBody>
          <a:bodyPr/>
          <a:lstStyle/>
          <a:p>
            <a:fld id="{DA854E0E-231C-4A49-B263-D125F8314FE3}" type="slidenum">
              <a:rPr lang="nl-NL" smtClean="0"/>
              <a:t>15</a:t>
            </a:fld>
            <a:endParaRPr lang="nl-NL"/>
          </a:p>
        </p:txBody>
      </p:sp>
    </p:spTree>
    <p:extLst>
      <p:ext uri="{BB962C8B-B14F-4D97-AF65-F5344CB8AC3E}">
        <p14:creationId xmlns:p14="http://schemas.microsoft.com/office/powerpoint/2010/main" val="22947451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DA854E0E-231C-4A49-B263-D125F8314FE3}" type="slidenum">
              <a:rPr lang="nl-NL" smtClean="0"/>
              <a:t>1</a:t>
            </a:fld>
            <a:endParaRPr lang="nl-NL"/>
          </a:p>
        </p:txBody>
      </p:sp>
    </p:spTree>
    <p:extLst>
      <p:ext uri="{BB962C8B-B14F-4D97-AF65-F5344CB8AC3E}">
        <p14:creationId xmlns:p14="http://schemas.microsoft.com/office/powerpoint/2010/main" val="10558503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b="1" i="1" dirty="0"/>
              <a:t>Uitleg </a:t>
            </a:r>
            <a:r>
              <a:rPr lang="nl-NL" b="1" i="1" dirty="0" err="1"/>
              <a:t>docent:</a:t>
            </a:r>
            <a:r>
              <a:rPr lang="nl-NL" b="0" i="1" dirty="0" err="1"/>
              <a:t>Binnenkort</a:t>
            </a:r>
            <a:r>
              <a:rPr lang="nl-NL" b="0" i="1" dirty="0"/>
              <a:t> komen er een aantal oud- leerlingen op school die al op het mbo zitten en sommigen van hen zijn al aan het werk. Jullie gaan met deze leerlingen in groepjes in gesprek. Want wie kan beter vertellen hoe studeren op het mbo er echt aan toe gaat! Jullie mogen kiezen met welke oud- leerlingen jullie in gesprek willen. Jullie gaan de gesprekken voorbereiden door alvast vragen te bedenken. Na de gesprekken maken jullie een presentatie waarin jullie vertellen hoe het gesprek was en welke tips je hebt gehoord.</a:t>
            </a:r>
            <a:endParaRPr lang="nl-NL" dirty="0"/>
          </a:p>
        </p:txBody>
      </p:sp>
      <p:sp>
        <p:nvSpPr>
          <p:cNvPr id="4" name="Tijdelijke aanduiding voor dianummer 3"/>
          <p:cNvSpPr>
            <a:spLocks noGrp="1"/>
          </p:cNvSpPr>
          <p:nvPr>
            <p:ph type="sldNum" sz="quarter" idx="5"/>
          </p:nvPr>
        </p:nvSpPr>
        <p:spPr/>
        <p:txBody>
          <a:bodyPr/>
          <a:lstStyle/>
          <a:p>
            <a:fld id="{DA854E0E-231C-4A49-B263-D125F8314FE3}" type="slidenum">
              <a:rPr lang="nl-NL" smtClean="0"/>
              <a:t>2</a:t>
            </a:fld>
            <a:endParaRPr lang="nl-NL"/>
          </a:p>
        </p:txBody>
      </p:sp>
    </p:spTree>
    <p:extLst>
      <p:ext uri="{BB962C8B-B14F-4D97-AF65-F5344CB8AC3E}">
        <p14:creationId xmlns:p14="http://schemas.microsoft.com/office/powerpoint/2010/main" val="34005434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b="1" dirty="0"/>
              <a:t>Uitleg voor docent: </a:t>
            </a:r>
            <a:r>
              <a:rPr lang="nl-NL" b="0" dirty="0"/>
              <a:t>Bespreek de moeilijke woorden die deze les aan de orde komen. Afhankelijk van het taalniveau van de klas kan de sheet aangevuld worden met meer moeilijke woorden.</a:t>
            </a:r>
            <a:endParaRPr lang="nl-NL" b="1" dirty="0"/>
          </a:p>
        </p:txBody>
      </p:sp>
      <p:sp>
        <p:nvSpPr>
          <p:cNvPr id="4" name="Tijdelijke aanduiding voor dianummer 3"/>
          <p:cNvSpPr>
            <a:spLocks noGrp="1"/>
          </p:cNvSpPr>
          <p:nvPr>
            <p:ph type="sldNum" sz="quarter" idx="5"/>
          </p:nvPr>
        </p:nvSpPr>
        <p:spPr/>
        <p:txBody>
          <a:bodyPr/>
          <a:lstStyle/>
          <a:p>
            <a:fld id="{DA854E0E-231C-4A49-B263-D125F8314FE3}" type="slidenum">
              <a:rPr lang="nl-NL" smtClean="0"/>
              <a:t>3</a:t>
            </a:fld>
            <a:endParaRPr lang="nl-NL"/>
          </a:p>
        </p:txBody>
      </p:sp>
    </p:spTree>
    <p:extLst>
      <p:ext uri="{BB962C8B-B14F-4D97-AF65-F5344CB8AC3E}">
        <p14:creationId xmlns:p14="http://schemas.microsoft.com/office/powerpoint/2010/main" val="41330543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b="1" i="1" dirty="0"/>
          </a:p>
          <a:p>
            <a:r>
              <a:rPr lang="nl-NL" b="1" i="1" dirty="0"/>
              <a:t>Uitleg van de docent: </a:t>
            </a:r>
            <a:r>
              <a:rPr lang="nl-NL" b="0" i="1" dirty="0"/>
              <a:t>Hier zie je welke oud- leerlingen we hebben uitgenodigd en welke opleiding ze gedaan hebben of welk werk ze doen. Je maakt straks een keuze met welke leerling je het liefst in gesprek zou gaan. Misschien is dat een oud-leerling die een richting doet die jij ook interessant vindt (bijvoorbeeld techniek of zorg). Of misschien weet je zelf nog niet zo goed wat je wil gaan kiezen dan kan het ook heel leuk zijn om wat meer te horen over de richting die zij gekozen hebben. Ook als de leerlingen niet dezelfde richting hebben gekozen die jij zou willen </a:t>
            </a:r>
            <a:r>
              <a:rPr lang="nl-NL" b="0" i="1" dirty="0" err="1"/>
              <a:t>kieen</a:t>
            </a:r>
            <a:r>
              <a:rPr lang="nl-NL" b="0" i="1" dirty="0"/>
              <a:t> dan is het gesprek interessant. Ze kunnen je precies vertellen hoe het er aan toe gaat op het mbo en je tips geven.</a:t>
            </a:r>
          </a:p>
          <a:p>
            <a:endParaRPr lang="nl-NL" b="0" i="1" dirty="0"/>
          </a:p>
          <a:p>
            <a:pPr marL="0" marR="0" lvl="0" indent="0" algn="l" defTabSz="914400" rtl="0" eaLnBrk="1" fontAlgn="auto" latinLnBrk="0" hangingPunct="1">
              <a:lnSpc>
                <a:spcPct val="100000"/>
              </a:lnSpc>
              <a:spcBef>
                <a:spcPts val="0"/>
              </a:spcBef>
              <a:spcAft>
                <a:spcPts val="0"/>
              </a:spcAft>
              <a:buClrTx/>
              <a:buSzTx/>
              <a:buFontTx/>
              <a:buNone/>
              <a:tabLst/>
              <a:defRPr/>
            </a:pPr>
            <a:r>
              <a:rPr lang="nl-NL" b="1" i="1" dirty="0"/>
              <a:t>Uitleg voor de docent: </a:t>
            </a:r>
            <a:r>
              <a:rPr lang="nl-NL" b="0" i="1" dirty="0"/>
              <a:t>vertel kort wat over de oud leerlingen die op bezoek komen. De indeling van de groepjes kan je op verschillende manieren aanpakken. Bv ze steken hun hand op, ze maken een top 3 en jij doet de indeling. Benadruk dat elk gesprek interessant is. Ook als ze niet bij de leerling van hun eerste keuze in het groepje komen. Omdat dit oud-leerlingen zijn die ook in de ISK hebben gezeten weten ze als geen ander hoe het is om over te stappen naar het mbo.</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b="0" i="1" dirty="0"/>
          </a:p>
          <a:p>
            <a:pPr marL="0" marR="0" lvl="0" indent="0" algn="l" defTabSz="914400" rtl="0" eaLnBrk="1" fontAlgn="auto" latinLnBrk="0" hangingPunct="1">
              <a:lnSpc>
                <a:spcPct val="100000"/>
              </a:lnSpc>
              <a:spcBef>
                <a:spcPts val="0"/>
              </a:spcBef>
              <a:spcAft>
                <a:spcPts val="0"/>
              </a:spcAft>
              <a:buClrTx/>
              <a:buSzTx/>
              <a:buFontTx/>
              <a:buNone/>
              <a:tabLst/>
              <a:defRPr/>
            </a:pPr>
            <a:r>
              <a:rPr lang="nl-NL" b="0" i="1" dirty="0"/>
              <a:t>Tip! Laat eventueel de beroepenfilmpjes die op </a:t>
            </a:r>
            <a:r>
              <a:rPr lang="nl-NL" b="0" i="1" dirty="0" err="1"/>
              <a:t>KiesMBO</a:t>
            </a:r>
            <a:r>
              <a:rPr lang="nl-NL" b="0" i="1" dirty="0"/>
              <a:t> staan zien die horen bij de sectoren/ opleidingen die de oud- leerlingen doen/ hebben gedaan.</a:t>
            </a:r>
          </a:p>
          <a:p>
            <a:pPr marL="0" marR="0" lvl="0" indent="0" algn="l" defTabSz="914400" rtl="0" eaLnBrk="1" fontAlgn="auto" latinLnBrk="0" hangingPunct="1">
              <a:lnSpc>
                <a:spcPct val="100000"/>
              </a:lnSpc>
              <a:spcBef>
                <a:spcPts val="0"/>
              </a:spcBef>
              <a:spcAft>
                <a:spcPts val="0"/>
              </a:spcAft>
              <a:buClrTx/>
              <a:buSzTx/>
              <a:buFontTx/>
              <a:buNone/>
              <a:tabLst/>
              <a:defRPr/>
            </a:pPr>
            <a:r>
              <a:rPr lang="nl-NL" b="1" i="1" dirty="0"/>
              <a:t>Alle beroepenfilmpjes: https://www.youtube.com/playlist?list=PLVxz1FXtkavEwE6_XUiDqwL0qm7VhO1Rt</a:t>
            </a:r>
          </a:p>
          <a:p>
            <a:pPr marL="0" marR="0" lvl="0" indent="0" algn="l" defTabSz="914400" rtl="0" eaLnBrk="1" fontAlgn="auto" latinLnBrk="0" hangingPunct="1">
              <a:lnSpc>
                <a:spcPct val="100000"/>
              </a:lnSpc>
              <a:spcBef>
                <a:spcPts val="0"/>
              </a:spcBef>
              <a:spcAft>
                <a:spcPts val="0"/>
              </a:spcAft>
              <a:buClrTx/>
              <a:buSzTx/>
              <a:buFontTx/>
              <a:buNone/>
              <a:tabLst/>
              <a:defRPr/>
            </a:pPr>
            <a:r>
              <a:rPr lang="nl-NL" b="1" i="1" dirty="0"/>
              <a:t>Voorbeeld </a:t>
            </a:r>
            <a:r>
              <a:rPr lang="nl-NL" b="1" i="1" dirty="0" err="1"/>
              <a:t>Kiesmbo</a:t>
            </a:r>
            <a:r>
              <a:rPr lang="nl-NL" b="1" i="1" dirty="0"/>
              <a:t>: https://www.kiesmbo.nl/opleidingen/bouwen-wonen-en-interieur/afbouw-en-onderhoud/stukadoor</a:t>
            </a:r>
          </a:p>
          <a:p>
            <a:endParaRPr lang="nl-NL" i="1" dirty="0"/>
          </a:p>
        </p:txBody>
      </p:sp>
      <p:sp>
        <p:nvSpPr>
          <p:cNvPr id="4" name="Tijdelijke aanduiding voor dianummer 3"/>
          <p:cNvSpPr>
            <a:spLocks noGrp="1"/>
          </p:cNvSpPr>
          <p:nvPr>
            <p:ph type="sldNum" sz="quarter" idx="5"/>
          </p:nvPr>
        </p:nvSpPr>
        <p:spPr/>
        <p:txBody>
          <a:bodyPr/>
          <a:lstStyle/>
          <a:p>
            <a:fld id="{DA854E0E-231C-4A49-B263-D125F8314FE3}" type="slidenum">
              <a:rPr lang="nl-NL" smtClean="0"/>
              <a:t>4</a:t>
            </a:fld>
            <a:endParaRPr lang="nl-NL"/>
          </a:p>
        </p:txBody>
      </p:sp>
    </p:spTree>
    <p:extLst>
      <p:ext uri="{BB962C8B-B14F-4D97-AF65-F5344CB8AC3E}">
        <p14:creationId xmlns:p14="http://schemas.microsoft.com/office/powerpoint/2010/main" val="29394930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b="1" i="1" dirty="0"/>
              <a:t>Uitleg van de docent: </a:t>
            </a:r>
            <a:r>
              <a:rPr lang="nl-NL" b="0" i="1" dirty="0"/>
              <a:t>De indeling van de groepjes kan je op verschillende manieren aanpakken. (zie draaiboek ‘in gesprek met oud-leerlingen’). Benadruk dat elk gesprek interessant is. Ook als ze niet bij de leerling van hun eerste keuze in het groepje komen. Omdat dit oud-leerlingen zijn die ook in de ISK hebben gezeten weten ze als geen ander hoe het is om over te stappen naar het mbo.</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b="0" i="1" dirty="0"/>
          </a:p>
          <a:p>
            <a:pPr marL="0" marR="0" lvl="0" indent="0" algn="l" defTabSz="914400" rtl="0" eaLnBrk="1" fontAlgn="auto" latinLnBrk="0" hangingPunct="1">
              <a:lnSpc>
                <a:spcPct val="100000"/>
              </a:lnSpc>
              <a:spcBef>
                <a:spcPts val="0"/>
              </a:spcBef>
              <a:spcAft>
                <a:spcPts val="0"/>
              </a:spcAft>
              <a:buClrTx/>
              <a:buSzTx/>
              <a:buFontTx/>
              <a:buNone/>
              <a:tabLst/>
              <a:defRPr/>
            </a:pPr>
            <a:r>
              <a:rPr lang="nl-NL" b="0" i="1" dirty="0"/>
              <a:t>Laat de leerlingen invullen met wie ze in gesprek willen en waarom. Zie ‘werkblad  in gesprek met oud- leerling’. Als de leerlingen een top 3 moeten maken kan je het werkblad aanpassen zodat ze 3 namen met een toelichting kunnen invullen. De leerlingen hebben het werkblad weer nodig tijdens de volgende les ‘wat wil je vragen’</a:t>
            </a:r>
            <a:endParaRPr lang="nl-NL" b="1" i="1" dirty="0"/>
          </a:p>
          <a:p>
            <a:endParaRPr lang="nl-NL" i="1" dirty="0"/>
          </a:p>
        </p:txBody>
      </p:sp>
      <p:sp>
        <p:nvSpPr>
          <p:cNvPr id="4" name="Tijdelijke aanduiding voor dianummer 3"/>
          <p:cNvSpPr>
            <a:spLocks noGrp="1"/>
          </p:cNvSpPr>
          <p:nvPr>
            <p:ph type="sldNum" sz="quarter" idx="5"/>
          </p:nvPr>
        </p:nvSpPr>
        <p:spPr/>
        <p:txBody>
          <a:bodyPr/>
          <a:lstStyle/>
          <a:p>
            <a:fld id="{DA854E0E-231C-4A49-B263-D125F8314FE3}" type="slidenum">
              <a:rPr lang="nl-NL" smtClean="0"/>
              <a:t>5</a:t>
            </a:fld>
            <a:endParaRPr lang="nl-NL"/>
          </a:p>
        </p:txBody>
      </p:sp>
    </p:spTree>
    <p:extLst>
      <p:ext uri="{BB962C8B-B14F-4D97-AF65-F5344CB8AC3E}">
        <p14:creationId xmlns:p14="http://schemas.microsoft.com/office/powerpoint/2010/main" val="39522754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DA854E0E-231C-4A49-B263-D125F8314FE3}" type="slidenum">
              <a:rPr lang="nl-NL" smtClean="0"/>
              <a:t>6</a:t>
            </a:fld>
            <a:endParaRPr lang="nl-NL"/>
          </a:p>
        </p:txBody>
      </p:sp>
    </p:spTree>
    <p:extLst>
      <p:ext uri="{BB962C8B-B14F-4D97-AF65-F5344CB8AC3E}">
        <p14:creationId xmlns:p14="http://schemas.microsoft.com/office/powerpoint/2010/main" val="34648742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b="1" i="1" dirty="0"/>
              <a:t>Uitleg docent: </a:t>
            </a:r>
            <a:endParaRPr lang="nl-NL" dirty="0"/>
          </a:p>
        </p:txBody>
      </p:sp>
      <p:sp>
        <p:nvSpPr>
          <p:cNvPr id="4" name="Tijdelijke aanduiding voor dianummer 3"/>
          <p:cNvSpPr>
            <a:spLocks noGrp="1"/>
          </p:cNvSpPr>
          <p:nvPr>
            <p:ph type="sldNum" sz="quarter" idx="5"/>
          </p:nvPr>
        </p:nvSpPr>
        <p:spPr/>
        <p:txBody>
          <a:bodyPr/>
          <a:lstStyle/>
          <a:p>
            <a:fld id="{DA854E0E-231C-4A49-B263-D125F8314FE3}" type="slidenum">
              <a:rPr lang="nl-NL" smtClean="0"/>
              <a:t>7</a:t>
            </a:fld>
            <a:endParaRPr lang="nl-NL"/>
          </a:p>
        </p:txBody>
      </p:sp>
    </p:spTree>
    <p:extLst>
      <p:ext uri="{BB962C8B-B14F-4D97-AF65-F5344CB8AC3E}">
        <p14:creationId xmlns:p14="http://schemas.microsoft.com/office/powerpoint/2010/main" val="6999944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b="1" dirty="0"/>
              <a:t>Uitleg voor docent: </a:t>
            </a:r>
            <a:r>
              <a:rPr lang="nl-NL" b="0" dirty="0"/>
              <a:t>Bespreek de moeilijke woorden die deze les aan de orde komen. Afhankelijk van het taalniveau van de klas kan de sheet aangevuld worden met meer moeilijke woorden.</a:t>
            </a:r>
            <a:endParaRPr lang="nl-NL" b="1" dirty="0"/>
          </a:p>
        </p:txBody>
      </p:sp>
      <p:sp>
        <p:nvSpPr>
          <p:cNvPr id="4" name="Tijdelijke aanduiding voor dianummer 3"/>
          <p:cNvSpPr>
            <a:spLocks noGrp="1"/>
          </p:cNvSpPr>
          <p:nvPr>
            <p:ph type="sldNum" sz="quarter" idx="5"/>
          </p:nvPr>
        </p:nvSpPr>
        <p:spPr/>
        <p:txBody>
          <a:bodyPr/>
          <a:lstStyle/>
          <a:p>
            <a:fld id="{DA854E0E-231C-4A49-B263-D125F8314FE3}" type="slidenum">
              <a:rPr lang="nl-NL" smtClean="0"/>
              <a:t>8</a:t>
            </a:fld>
            <a:endParaRPr lang="nl-NL"/>
          </a:p>
        </p:txBody>
      </p:sp>
    </p:spTree>
    <p:extLst>
      <p:ext uri="{BB962C8B-B14F-4D97-AF65-F5344CB8AC3E}">
        <p14:creationId xmlns:p14="http://schemas.microsoft.com/office/powerpoint/2010/main" val="6658742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5EF58D-B62B-40BB-83AA-9D07CFC4ED26}"/>
              </a:ext>
            </a:extLst>
          </p:cNvPr>
          <p:cNvSpPr>
            <a:spLocks noGrp="1"/>
          </p:cNvSpPr>
          <p:nvPr>
            <p:ph type="ctrTitle"/>
          </p:nvPr>
        </p:nvSpPr>
        <p:spPr>
          <a:xfrm>
            <a:off x="612648" y="557783"/>
            <a:ext cx="10969752" cy="3130807"/>
          </a:xfrm>
        </p:spPr>
        <p:txBody>
          <a:bodyPr anchor="b">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66AC06D3-F571-4213-A2A4-6A1915120CED}"/>
              </a:ext>
            </a:extLst>
          </p:cNvPr>
          <p:cNvSpPr>
            <a:spLocks noGrp="1"/>
          </p:cNvSpPr>
          <p:nvPr>
            <p:ph type="subTitle" idx="1"/>
          </p:nvPr>
        </p:nvSpPr>
        <p:spPr>
          <a:xfrm>
            <a:off x="612648" y="3902206"/>
            <a:ext cx="10969752" cy="2240529"/>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75A10580-AD31-4B8F-8448-55A666AC1725}"/>
              </a:ext>
            </a:extLst>
          </p:cNvPr>
          <p:cNvSpPr>
            <a:spLocks noGrp="1"/>
          </p:cNvSpPr>
          <p:nvPr>
            <p:ph type="dt" sz="half" idx="10"/>
          </p:nvPr>
        </p:nvSpPr>
        <p:spPr/>
        <p:txBody>
          <a:bodyPr/>
          <a:lstStyle/>
          <a:p>
            <a:fld id="{79C5A860-F335-4252-AA00-24FB67ED2982}" type="datetime1">
              <a:rPr lang="en-US" smtClean="0"/>
              <a:t>12/5/2025</a:t>
            </a:fld>
            <a:endParaRPr lang="en-US"/>
          </a:p>
        </p:txBody>
      </p:sp>
      <p:sp>
        <p:nvSpPr>
          <p:cNvPr id="5" name="Footer Placeholder 4">
            <a:extLst>
              <a:ext uri="{FF2B5EF4-FFF2-40B4-BE49-F238E27FC236}">
                <a16:creationId xmlns:a16="http://schemas.microsoft.com/office/drawing/2014/main" id="{15EC99C8-515A-4FEA-9CD2-6D0BF46CF6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72AF1B-1868-4C05-B6C3-9EBF29A50ADD}"/>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3357080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170B0-C1C5-4976-80E8-6B4F90EB3626}"/>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097593EE-493E-4BCE-8992-24CA63E1E0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80919F-FDDD-42FB-8422-A0665D558D00}"/>
              </a:ext>
            </a:extLst>
          </p:cNvPr>
          <p:cNvSpPr>
            <a:spLocks noGrp="1"/>
          </p:cNvSpPr>
          <p:nvPr>
            <p:ph type="dt" sz="half" idx="10"/>
          </p:nvPr>
        </p:nvSpPr>
        <p:spPr/>
        <p:txBody>
          <a:bodyPr/>
          <a:lstStyle/>
          <a:p>
            <a:fld id="{46AB1048-0047-48CA-88BA-D69B470942CF}" type="datetime1">
              <a:rPr lang="en-US" smtClean="0"/>
              <a:t>12/5/2025</a:t>
            </a:fld>
            <a:endParaRPr lang="en-US"/>
          </a:p>
        </p:txBody>
      </p:sp>
      <p:sp>
        <p:nvSpPr>
          <p:cNvPr id="5" name="Footer Placeholder 4">
            <a:extLst>
              <a:ext uri="{FF2B5EF4-FFF2-40B4-BE49-F238E27FC236}">
                <a16:creationId xmlns:a16="http://schemas.microsoft.com/office/drawing/2014/main" id="{A216D38A-35F8-4667-A1F4-49644471E9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9CC230-78B7-487B-9C95-CB00868F6F1F}"/>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34228971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4CB826-D9AA-4689-B8C0-38D999F0D065}"/>
              </a:ext>
            </a:extLst>
          </p:cNvPr>
          <p:cNvSpPr>
            <a:spLocks noGrp="1"/>
          </p:cNvSpPr>
          <p:nvPr>
            <p:ph type="title" orient="vert"/>
          </p:nvPr>
        </p:nvSpPr>
        <p:spPr>
          <a:xfrm>
            <a:off x="8724900" y="557784"/>
            <a:ext cx="2854452" cy="5643420"/>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A61F1CDD-16FB-45E0-9887-24374C567647}"/>
              </a:ext>
            </a:extLst>
          </p:cNvPr>
          <p:cNvSpPr>
            <a:spLocks noGrp="1"/>
          </p:cNvSpPr>
          <p:nvPr>
            <p:ph type="body" orient="vert" idx="1"/>
          </p:nvPr>
        </p:nvSpPr>
        <p:spPr>
          <a:xfrm>
            <a:off x="612648" y="557784"/>
            <a:ext cx="7734300" cy="56434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6846397-BBD2-4426-B1F5-FD6EA3CDC866}"/>
              </a:ext>
            </a:extLst>
          </p:cNvPr>
          <p:cNvSpPr>
            <a:spLocks noGrp="1"/>
          </p:cNvSpPr>
          <p:nvPr>
            <p:ph type="dt" sz="half" idx="10"/>
          </p:nvPr>
        </p:nvSpPr>
        <p:spPr/>
        <p:txBody>
          <a:bodyPr/>
          <a:lstStyle/>
          <a:p>
            <a:fld id="{5BD83879-648C-49A9-81A2-0EF5946532D0}" type="datetime1">
              <a:rPr lang="en-US" smtClean="0"/>
              <a:t>12/5/2025</a:t>
            </a:fld>
            <a:endParaRPr lang="en-US"/>
          </a:p>
        </p:txBody>
      </p:sp>
      <p:sp>
        <p:nvSpPr>
          <p:cNvPr id="5" name="Footer Placeholder 4">
            <a:extLst>
              <a:ext uri="{FF2B5EF4-FFF2-40B4-BE49-F238E27FC236}">
                <a16:creationId xmlns:a16="http://schemas.microsoft.com/office/drawing/2014/main" id="{FDAB91E4-73D0-4ACD-8F54-00EE6FB1D6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B28C61-59FE-44D6-A7D6-AAD292232778}"/>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42754980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6D384-B2C5-42A4-9774-A931C39BA53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8D736C-5FCC-43BC-B824-A90F2CC5D19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4A3A50-B922-45BE-945D-7ED3EBD83F7C}"/>
              </a:ext>
            </a:extLst>
          </p:cNvPr>
          <p:cNvSpPr>
            <a:spLocks noGrp="1"/>
          </p:cNvSpPr>
          <p:nvPr>
            <p:ph type="dt" sz="half" idx="10"/>
          </p:nvPr>
        </p:nvSpPr>
        <p:spPr/>
        <p:txBody>
          <a:bodyPr/>
          <a:lstStyle/>
          <a:p>
            <a:fld id="{D04BC802-30E3-4658-9CCA-F873646FEC67}" type="datetime1">
              <a:rPr lang="en-US" smtClean="0"/>
              <a:t>12/5/2025</a:t>
            </a:fld>
            <a:endParaRPr lang="en-US"/>
          </a:p>
        </p:txBody>
      </p:sp>
      <p:sp>
        <p:nvSpPr>
          <p:cNvPr id="5" name="Footer Placeholder 4">
            <a:extLst>
              <a:ext uri="{FF2B5EF4-FFF2-40B4-BE49-F238E27FC236}">
                <a16:creationId xmlns:a16="http://schemas.microsoft.com/office/drawing/2014/main" id="{64241F78-20DE-4D53-BB25-79E5C4E1AB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643084-C669-4FDF-87D4-F22D36BB827D}"/>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3084484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6C559-800C-489A-9174-7901F92B0D47}"/>
              </a:ext>
            </a:extLst>
          </p:cNvPr>
          <p:cNvSpPr>
            <a:spLocks noGrp="1"/>
          </p:cNvSpPr>
          <p:nvPr>
            <p:ph type="title"/>
          </p:nvPr>
        </p:nvSpPr>
        <p:spPr>
          <a:xfrm>
            <a:off x="612648" y="557784"/>
            <a:ext cx="10969752" cy="3146400"/>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142B5C3-320B-4CFD-B6A7-A28C7E435B41}"/>
              </a:ext>
            </a:extLst>
          </p:cNvPr>
          <p:cNvSpPr>
            <a:spLocks noGrp="1"/>
          </p:cNvSpPr>
          <p:nvPr>
            <p:ph type="body" idx="1"/>
          </p:nvPr>
        </p:nvSpPr>
        <p:spPr>
          <a:xfrm>
            <a:off x="612648" y="3902207"/>
            <a:ext cx="10969752" cy="2187443"/>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2FCA372-3F42-4113-A73B-5FDCF93CB5BC}"/>
              </a:ext>
            </a:extLst>
          </p:cNvPr>
          <p:cNvSpPr>
            <a:spLocks noGrp="1"/>
          </p:cNvSpPr>
          <p:nvPr>
            <p:ph type="dt" sz="half" idx="10"/>
          </p:nvPr>
        </p:nvSpPr>
        <p:spPr/>
        <p:txBody>
          <a:bodyPr/>
          <a:lstStyle/>
          <a:p>
            <a:fld id="{0AB227A3-19CE-4153-81CE-64EB7AB094B3}" type="datetime1">
              <a:rPr lang="en-US" smtClean="0"/>
              <a:t>12/5/2025</a:t>
            </a:fld>
            <a:endParaRPr lang="en-US"/>
          </a:p>
        </p:txBody>
      </p:sp>
      <p:sp>
        <p:nvSpPr>
          <p:cNvPr id="5" name="Footer Placeholder 4">
            <a:extLst>
              <a:ext uri="{FF2B5EF4-FFF2-40B4-BE49-F238E27FC236}">
                <a16:creationId xmlns:a16="http://schemas.microsoft.com/office/drawing/2014/main" id="{F0DA1197-0C78-4878-B086-5D206EA491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1B83D8-FD42-44FF-AA20-944A519CC0B2}"/>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13947180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685AA-B5C7-4E3D-85FA-94F3C73E59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03AFEEA-6F3F-4630-A950-61C05D2FAFBC}"/>
              </a:ext>
            </a:extLst>
          </p:cNvPr>
          <p:cNvSpPr>
            <a:spLocks noGrp="1"/>
          </p:cNvSpPr>
          <p:nvPr>
            <p:ph sz="half" idx="1"/>
          </p:nvPr>
        </p:nvSpPr>
        <p:spPr>
          <a:xfrm>
            <a:off x="609600" y="2081369"/>
            <a:ext cx="5410200" cy="40955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0AC36817-B869-4D19-9EE8-A3166B0E1591}"/>
              </a:ext>
            </a:extLst>
          </p:cNvPr>
          <p:cNvSpPr>
            <a:spLocks noGrp="1"/>
          </p:cNvSpPr>
          <p:nvPr>
            <p:ph sz="half" idx="2"/>
          </p:nvPr>
        </p:nvSpPr>
        <p:spPr>
          <a:xfrm>
            <a:off x="6172202" y="2081369"/>
            <a:ext cx="5410200" cy="40955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FC074146-2374-4321-AEBB-3E9B09D7796D}"/>
              </a:ext>
            </a:extLst>
          </p:cNvPr>
          <p:cNvSpPr>
            <a:spLocks noGrp="1"/>
          </p:cNvSpPr>
          <p:nvPr>
            <p:ph type="dt" sz="half" idx="10"/>
          </p:nvPr>
        </p:nvSpPr>
        <p:spPr/>
        <p:txBody>
          <a:bodyPr/>
          <a:lstStyle/>
          <a:p>
            <a:fld id="{B819A100-10F6-477E-8847-29D479EF1C92}" type="datetime1">
              <a:rPr lang="en-US" smtClean="0"/>
              <a:t>12/5/2025</a:t>
            </a:fld>
            <a:endParaRPr lang="en-US"/>
          </a:p>
        </p:txBody>
      </p:sp>
      <p:sp>
        <p:nvSpPr>
          <p:cNvPr id="6" name="Footer Placeholder 5">
            <a:extLst>
              <a:ext uri="{FF2B5EF4-FFF2-40B4-BE49-F238E27FC236}">
                <a16:creationId xmlns:a16="http://schemas.microsoft.com/office/drawing/2014/main" id="{2C42337B-B902-4DC2-BB94-02B8A75492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4AD585-B83C-4ECF-AF42-8DDF6996B79D}"/>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1811511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A9ADB-3495-481F-BB4E-9C7128B17B1F}"/>
              </a:ext>
            </a:extLst>
          </p:cNvPr>
          <p:cNvSpPr>
            <a:spLocks noGrp="1"/>
          </p:cNvSpPr>
          <p:nvPr>
            <p:ph type="title"/>
          </p:nvPr>
        </p:nvSpPr>
        <p:spPr>
          <a:xfrm>
            <a:off x="609600" y="365125"/>
            <a:ext cx="10745788"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ED6FF4C-26CB-4281-A2F7-6CBE45186791}"/>
              </a:ext>
            </a:extLst>
          </p:cNvPr>
          <p:cNvSpPr>
            <a:spLocks noGrp="1"/>
          </p:cNvSpPr>
          <p:nvPr>
            <p:ph type="body" idx="1"/>
          </p:nvPr>
        </p:nvSpPr>
        <p:spPr>
          <a:xfrm>
            <a:off x="609600" y="1895096"/>
            <a:ext cx="5387975" cy="823912"/>
          </a:xfrm>
        </p:spPr>
        <p:txBody>
          <a:bodyPr anchor="b"/>
          <a:lstStyle>
            <a:lvl1pPr marL="0" indent="0">
              <a:buNone/>
              <a:defRPr sz="2400" b="0" i="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F2E72A9-F222-45B4-9355-C04C05864139}"/>
              </a:ext>
            </a:extLst>
          </p:cNvPr>
          <p:cNvSpPr>
            <a:spLocks noGrp="1"/>
          </p:cNvSpPr>
          <p:nvPr>
            <p:ph sz="half" idx="2"/>
          </p:nvPr>
        </p:nvSpPr>
        <p:spPr>
          <a:xfrm>
            <a:off x="609600" y="2842211"/>
            <a:ext cx="5387975" cy="33474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4A699F6E-77AD-4EBC-BAF9-5A43CDEC41E2}"/>
              </a:ext>
            </a:extLst>
          </p:cNvPr>
          <p:cNvSpPr>
            <a:spLocks noGrp="1"/>
          </p:cNvSpPr>
          <p:nvPr>
            <p:ph type="body" sz="quarter" idx="3"/>
          </p:nvPr>
        </p:nvSpPr>
        <p:spPr>
          <a:xfrm>
            <a:off x="6167890" y="1895096"/>
            <a:ext cx="5414510" cy="823912"/>
          </a:xfrm>
        </p:spPr>
        <p:txBody>
          <a:bodyPr anchor="b"/>
          <a:lstStyle>
            <a:lvl1pPr marL="0" indent="0">
              <a:buNone/>
              <a:defRPr sz="2400" b="0" i="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F77677-7169-4591-B047-0678815F48E6}"/>
              </a:ext>
            </a:extLst>
          </p:cNvPr>
          <p:cNvSpPr>
            <a:spLocks noGrp="1"/>
          </p:cNvSpPr>
          <p:nvPr>
            <p:ph sz="quarter" idx="4"/>
          </p:nvPr>
        </p:nvSpPr>
        <p:spPr>
          <a:xfrm>
            <a:off x="6167890" y="2842211"/>
            <a:ext cx="5414510" cy="33474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482A6EB-0285-4FA4-A00C-A7F716084FD3}"/>
              </a:ext>
            </a:extLst>
          </p:cNvPr>
          <p:cNvSpPr>
            <a:spLocks noGrp="1"/>
          </p:cNvSpPr>
          <p:nvPr>
            <p:ph type="dt" sz="half" idx="10"/>
          </p:nvPr>
        </p:nvSpPr>
        <p:spPr/>
        <p:txBody>
          <a:bodyPr/>
          <a:lstStyle/>
          <a:p>
            <a:fld id="{5DF128AB-198A-495F-8475-FDB360C9873F}" type="datetime1">
              <a:rPr lang="en-US" smtClean="0"/>
              <a:t>12/5/2025</a:t>
            </a:fld>
            <a:endParaRPr lang="en-US"/>
          </a:p>
        </p:txBody>
      </p:sp>
      <p:sp>
        <p:nvSpPr>
          <p:cNvPr id="8" name="Footer Placeholder 7">
            <a:extLst>
              <a:ext uri="{FF2B5EF4-FFF2-40B4-BE49-F238E27FC236}">
                <a16:creationId xmlns:a16="http://schemas.microsoft.com/office/drawing/2014/main" id="{86D39526-82B8-402C-8A2B-82EF8F3F3A7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55EC9E6-6FF1-4541-9CB1-A2FF9D852169}"/>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37958921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70F54-6CED-4251-A0A6-32CCD1213F8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572C8E6-49D6-46A5-8DC3-B0D8E683C9CB}"/>
              </a:ext>
            </a:extLst>
          </p:cNvPr>
          <p:cNvSpPr>
            <a:spLocks noGrp="1"/>
          </p:cNvSpPr>
          <p:nvPr>
            <p:ph type="dt" sz="half" idx="10"/>
          </p:nvPr>
        </p:nvSpPr>
        <p:spPr/>
        <p:txBody>
          <a:bodyPr/>
          <a:lstStyle/>
          <a:p>
            <a:fld id="{021A235E-F8FD-479F-9FC7-18BE84110877}" type="datetime1">
              <a:rPr lang="en-US" smtClean="0"/>
              <a:t>12/5/2025</a:t>
            </a:fld>
            <a:endParaRPr lang="en-US"/>
          </a:p>
        </p:txBody>
      </p:sp>
      <p:sp>
        <p:nvSpPr>
          <p:cNvPr id="4" name="Footer Placeholder 3">
            <a:extLst>
              <a:ext uri="{FF2B5EF4-FFF2-40B4-BE49-F238E27FC236}">
                <a16:creationId xmlns:a16="http://schemas.microsoft.com/office/drawing/2014/main" id="{AB883CBA-77CD-4490-A5F3-BAA8FC254A3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EA5FF79-61B6-4693-8547-95B1F2F7A194}"/>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28747055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BDCB94-13E9-41CB-88F0-D30A1791DCBA}"/>
              </a:ext>
            </a:extLst>
          </p:cNvPr>
          <p:cNvSpPr>
            <a:spLocks noGrp="1"/>
          </p:cNvSpPr>
          <p:nvPr>
            <p:ph type="dt" sz="half" idx="10"/>
          </p:nvPr>
        </p:nvSpPr>
        <p:spPr/>
        <p:txBody>
          <a:bodyPr/>
          <a:lstStyle/>
          <a:p>
            <a:fld id="{E890F09B-68DA-462E-9DB4-4C9ADAB8CBCC}" type="datetime1">
              <a:rPr lang="en-US" smtClean="0"/>
              <a:t>12/5/2025</a:t>
            </a:fld>
            <a:endParaRPr lang="en-US"/>
          </a:p>
        </p:txBody>
      </p:sp>
      <p:sp>
        <p:nvSpPr>
          <p:cNvPr id="3" name="Footer Placeholder 2">
            <a:extLst>
              <a:ext uri="{FF2B5EF4-FFF2-40B4-BE49-F238E27FC236}">
                <a16:creationId xmlns:a16="http://schemas.microsoft.com/office/drawing/2014/main" id="{244795A4-736C-426D-8559-5AD5892756A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B2A2ACD-17F3-4C16-8E77-86EC92CCD552}"/>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8646767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7FCB2E-B68A-48F9-8B20-CDED818FB6E0}"/>
              </a:ext>
            </a:extLst>
          </p:cNvPr>
          <p:cNvSpPr>
            <a:spLocks noGrp="1"/>
          </p:cNvSpPr>
          <p:nvPr>
            <p:ph type="title"/>
          </p:nvPr>
        </p:nvSpPr>
        <p:spPr>
          <a:xfrm>
            <a:off x="612649" y="457199"/>
            <a:ext cx="4970822" cy="2660205"/>
          </a:xfrm>
        </p:spPr>
        <p:txBody>
          <a:bodyPr anchor="b">
            <a:norm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FD081C83-64B5-4BFD-A163-75C2EA7F8973}"/>
              </a:ext>
            </a:extLst>
          </p:cNvPr>
          <p:cNvSpPr>
            <a:spLocks noGrp="1"/>
          </p:cNvSpPr>
          <p:nvPr>
            <p:ph idx="1"/>
          </p:nvPr>
        </p:nvSpPr>
        <p:spPr>
          <a:xfrm>
            <a:off x="6096000" y="457200"/>
            <a:ext cx="5483352" cy="5744003"/>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725D44AD-E361-48A3-936D-DDA0D5144510}"/>
              </a:ext>
            </a:extLst>
          </p:cNvPr>
          <p:cNvSpPr>
            <a:spLocks noGrp="1"/>
          </p:cNvSpPr>
          <p:nvPr>
            <p:ph type="body" sz="half" idx="2"/>
          </p:nvPr>
        </p:nvSpPr>
        <p:spPr>
          <a:xfrm>
            <a:off x="612649" y="3329989"/>
            <a:ext cx="4970822" cy="2871216"/>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9EED06C-E016-489C-8863-EA1BE998BC48}"/>
              </a:ext>
            </a:extLst>
          </p:cNvPr>
          <p:cNvSpPr>
            <a:spLocks noGrp="1"/>
          </p:cNvSpPr>
          <p:nvPr>
            <p:ph type="dt" sz="half" idx="10"/>
          </p:nvPr>
        </p:nvSpPr>
        <p:spPr/>
        <p:txBody>
          <a:bodyPr/>
          <a:lstStyle/>
          <a:p>
            <a:fld id="{17AC4E36-FABE-47EB-AA7F-C19A93824617}" type="datetime1">
              <a:rPr lang="en-US" smtClean="0"/>
              <a:t>12/5/2025</a:t>
            </a:fld>
            <a:endParaRPr lang="en-US"/>
          </a:p>
        </p:txBody>
      </p:sp>
      <p:sp>
        <p:nvSpPr>
          <p:cNvPr id="6" name="Footer Placeholder 5">
            <a:extLst>
              <a:ext uri="{FF2B5EF4-FFF2-40B4-BE49-F238E27FC236}">
                <a16:creationId xmlns:a16="http://schemas.microsoft.com/office/drawing/2014/main" id="{359161F0-D253-49A7-9A08-7A0A228146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742C61A-B326-40A7-A286-90D0544BBC34}"/>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6613444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2DF6F-D00F-4CE4-8701-B0062734611B}"/>
              </a:ext>
            </a:extLst>
          </p:cNvPr>
          <p:cNvSpPr>
            <a:spLocks noGrp="1"/>
          </p:cNvSpPr>
          <p:nvPr>
            <p:ph type="title"/>
          </p:nvPr>
        </p:nvSpPr>
        <p:spPr>
          <a:xfrm>
            <a:off x="612649" y="457199"/>
            <a:ext cx="4970822" cy="2667485"/>
          </a:xfrm>
        </p:spPr>
        <p:txBody>
          <a:bodyPr anchor="b">
            <a:normAutofit/>
          </a:bodyPr>
          <a:lstStyle>
            <a:lvl1pPr>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0A0FF7AB-F851-4425-8407-996C920E6847}"/>
              </a:ext>
            </a:extLst>
          </p:cNvPr>
          <p:cNvSpPr>
            <a:spLocks noGrp="1"/>
          </p:cNvSpPr>
          <p:nvPr>
            <p:ph type="pic" idx="1"/>
          </p:nvPr>
        </p:nvSpPr>
        <p:spPr>
          <a:xfrm>
            <a:off x="6096000" y="457199"/>
            <a:ext cx="5483352" cy="540385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A2ED6CF5-154F-4615-8CDC-E2BFA61FABE2}"/>
              </a:ext>
            </a:extLst>
          </p:cNvPr>
          <p:cNvSpPr>
            <a:spLocks noGrp="1"/>
          </p:cNvSpPr>
          <p:nvPr>
            <p:ph type="body" sz="half" idx="2"/>
          </p:nvPr>
        </p:nvSpPr>
        <p:spPr>
          <a:xfrm>
            <a:off x="612649" y="3322708"/>
            <a:ext cx="4970822" cy="2546280"/>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A5C400-0D13-495F-8C4E-EC3CDF5F22AF}"/>
              </a:ext>
            </a:extLst>
          </p:cNvPr>
          <p:cNvSpPr>
            <a:spLocks noGrp="1"/>
          </p:cNvSpPr>
          <p:nvPr>
            <p:ph type="dt" sz="half" idx="10"/>
          </p:nvPr>
        </p:nvSpPr>
        <p:spPr/>
        <p:txBody>
          <a:bodyPr/>
          <a:lstStyle/>
          <a:p>
            <a:fld id="{F199CE6B-5DE6-4A2D-B72E-5E8969F9F56F}" type="datetime1">
              <a:rPr lang="en-US" smtClean="0"/>
              <a:t>12/5/2025</a:t>
            </a:fld>
            <a:endParaRPr lang="en-US"/>
          </a:p>
        </p:txBody>
      </p:sp>
      <p:sp>
        <p:nvSpPr>
          <p:cNvPr id="6" name="Footer Placeholder 5">
            <a:extLst>
              <a:ext uri="{FF2B5EF4-FFF2-40B4-BE49-F238E27FC236}">
                <a16:creationId xmlns:a16="http://schemas.microsoft.com/office/drawing/2014/main" id="{4CB290D7-98AC-45E5-A7D6-73520AFC73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94276C-2BD2-4C4F-AC04-DD3D73768A5D}"/>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26308467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42E603F-28B7-4831-BF23-65FBAB13D5FB}"/>
              </a:ext>
            </a:extLst>
          </p:cNvPr>
          <p:cNvSpPr/>
          <p:nvPr/>
        </p:nvSpPr>
        <p:spPr>
          <a:xfrm>
            <a:off x="0" y="0"/>
            <a:ext cx="12192001" cy="6858000"/>
          </a:xfrm>
          <a:prstGeom prst="rect">
            <a:avLst/>
          </a:prstGeom>
          <a:solidFill>
            <a:srgbClr val="AEAEAE">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Shape 7">
            <a:extLst>
              <a:ext uri="{FF2B5EF4-FFF2-40B4-BE49-F238E27FC236}">
                <a16:creationId xmlns:a16="http://schemas.microsoft.com/office/drawing/2014/main" id="{4D39700F-2B10-4402-A7DD-06EE2245880D}"/>
              </a:ext>
              <a:ext uri="{C183D7F6-B498-43B3-948B-1728B52AA6E4}">
                <adec:decorative xmlns:adec="http://schemas.microsoft.com/office/drawing/2017/decorative" val="1"/>
              </a:ext>
            </a:extLst>
          </p:cNvPr>
          <p:cNvSpPr/>
          <p:nvPr/>
        </p:nvSpPr>
        <p:spPr>
          <a:xfrm>
            <a:off x="-1" y="232968"/>
            <a:ext cx="9560477" cy="6625032"/>
          </a:xfrm>
          <a:custGeom>
            <a:avLst/>
            <a:gdLst>
              <a:gd name="connsiteX0" fmla="*/ 8831314 w 9263816"/>
              <a:gd name="connsiteY0" fmla="*/ 5943878 h 6858000"/>
              <a:gd name="connsiteX1" fmla="*/ 9179783 w 9263816"/>
              <a:gd name="connsiteY1" fmla="*/ 6086141 h 6858000"/>
              <a:gd name="connsiteX2" fmla="*/ 9260887 w 9263816"/>
              <a:gd name="connsiteY2" fmla="*/ 6279156 h 6858000"/>
              <a:gd name="connsiteX3" fmla="*/ 8925621 w 9263816"/>
              <a:gd name="connsiteY3" fmla="*/ 6708712 h 6858000"/>
              <a:gd name="connsiteX4" fmla="*/ 8496050 w 9263816"/>
              <a:gd name="connsiteY4" fmla="*/ 6373449 h 6858000"/>
              <a:gd name="connsiteX5" fmla="*/ 8831314 w 9263816"/>
              <a:gd name="connsiteY5" fmla="*/ 5943878 h 6858000"/>
              <a:gd name="connsiteX6" fmla="*/ 7397485 w 9263816"/>
              <a:gd name="connsiteY6" fmla="*/ 5931706 h 6858000"/>
              <a:gd name="connsiteX7" fmla="*/ 7917779 w 9263816"/>
              <a:gd name="connsiteY7" fmla="*/ 6191864 h 6858000"/>
              <a:gd name="connsiteX8" fmla="*/ 8013467 w 9263816"/>
              <a:gd name="connsiteY8" fmla="*/ 6375784 h 6858000"/>
              <a:gd name="connsiteX9" fmla="*/ 8021879 w 9263816"/>
              <a:gd name="connsiteY9" fmla="*/ 6753751 h 6858000"/>
              <a:gd name="connsiteX10" fmla="*/ 7981316 w 9263816"/>
              <a:gd name="connsiteY10" fmla="*/ 6858000 h 6858000"/>
              <a:gd name="connsiteX11" fmla="*/ 6819486 w 9263816"/>
              <a:gd name="connsiteY11" fmla="*/ 6858000 h 6858000"/>
              <a:gd name="connsiteX12" fmla="*/ 6785199 w 9263816"/>
              <a:gd name="connsiteY12" fmla="*/ 6781101 h 6858000"/>
              <a:gd name="connsiteX13" fmla="*/ 7196747 w 9263816"/>
              <a:gd name="connsiteY13" fmla="*/ 5964309 h 6858000"/>
              <a:gd name="connsiteX14" fmla="*/ 7397485 w 9263816"/>
              <a:gd name="connsiteY14" fmla="*/ 5931706 h 6858000"/>
              <a:gd name="connsiteX15" fmla="*/ 1505570 w 9263816"/>
              <a:gd name="connsiteY15" fmla="*/ 227178 h 6858000"/>
              <a:gd name="connsiteX16" fmla="*/ 2026489 w 9263816"/>
              <a:gd name="connsiteY16" fmla="*/ 392370 h 6858000"/>
              <a:gd name="connsiteX17" fmla="*/ 2444553 w 9263816"/>
              <a:gd name="connsiteY17" fmla="*/ 1654853 h 6858000"/>
              <a:gd name="connsiteX18" fmla="*/ 3183153 w 9263816"/>
              <a:gd name="connsiteY18" fmla="*/ 2116208 h 6858000"/>
              <a:gd name="connsiteX19" fmla="*/ 4288384 w 9263816"/>
              <a:gd name="connsiteY19" fmla="*/ 1291908 h 6858000"/>
              <a:gd name="connsiteX20" fmla="*/ 5472602 w 9263816"/>
              <a:gd name="connsiteY20" fmla="*/ 1697818 h 6858000"/>
              <a:gd name="connsiteX21" fmla="*/ 5844697 w 9263816"/>
              <a:gd name="connsiteY21" fmla="*/ 3444791 h 6858000"/>
              <a:gd name="connsiteX22" fmla="*/ 6715674 w 9263816"/>
              <a:gd name="connsiteY22" fmla="*/ 4065208 h 6858000"/>
              <a:gd name="connsiteX23" fmla="*/ 8130429 w 9263816"/>
              <a:gd name="connsiteY23" fmla="*/ 4101787 h 6858000"/>
              <a:gd name="connsiteX24" fmla="*/ 8624630 w 9263816"/>
              <a:gd name="connsiteY24" fmla="*/ 4686202 h 6858000"/>
              <a:gd name="connsiteX25" fmla="*/ 8623843 w 9263816"/>
              <a:gd name="connsiteY25" fmla="*/ 4685749 h 6858000"/>
              <a:gd name="connsiteX26" fmla="*/ 8646859 w 9263816"/>
              <a:gd name="connsiteY26" fmla="*/ 4835156 h 6858000"/>
              <a:gd name="connsiteX27" fmla="*/ 8079403 w 9263816"/>
              <a:gd name="connsiteY27" fmla="*/ 5661624 h 6858000"/>
              <a:gd name="connsiteX28" fmla="*/ 6833105 w 9263816"/>
              <a:gd name="connsiteY28" fmla="*/ 5397208 h 6858000"/>
              <a:gd name="connsiteX29" fmla="*/ 5900832 w 9263816"/>
              <a:gd name="connsiteY29" fmla="*/ 5944462 h 6858000"/>
              <a:gd name="connsiteX30" fmla="*/ 6067212 w 9263816"/>
              <a:gd name="connsiteY30" fmla="*/ 6811916 h 6858000"/>
              <a:gd name="connsiteX31" fmla="*/ 6089565 w 9263816"/>
              <a:gd name="connsiteY31" fmla="*/ 6858000 h 6858000"/>
              <a:gd name="connsiteX32" fmla="*/ 0 w 9263816"/>
              <a:gd name="connsiteY32" fmla="*/ 6858000 h 6858000"/>
              <a:gd name="connsiteX33" fmla="*/ 0 w 9263816"/>
              <a:gd name="connsiteY33" fmla="*/ 2181377 h 6858000"/>
              <a:gd name="connsiteX34" fmla="*/ 73069 w 9263816"/>
              <a:gd name="connsiteY34" fmla="*/ 2215839 h 6858000"/>
              <a:gd name="connsiteX35" fmla="*/ 335445 w 9263816"/>
              <a:gd name="connsiteY35" fmla="*/ 2237140 h 6858000"/>
              <a:gd name="connsiteX36" fmla="*/ 752878 w 9263816"/>
              <a:gd name="connsiteY36" fmla="*/ 1445285 h 6858000"/>
              <a:gd name="connsiteX37" fmla="*/ 1202551 w 9263816"/>
              <a:gd name="connsiteY37" fmla="*/ 314229 h 6858000"/>
              <a:gd name="connsiteX38" fmla="*/ 1505570 w 9263816"/>
              <a:gd name="connsiteY38" fmla="*/ 227178 h 6858000"/>
              <a:gd name="connsiteX39" fmla="*/ 3142509 w 9263816"/>
              <a:gd name="connsiteY39" fmla="*/ 68854 h 6858000"/>
              <a:gd name="connsiteX40" fmla="*/ 3490978 w 9263816"/>
              <a:gd name="connsiteY40" fmla="*/ 211117 h 6858000"/>
              <a:gd name="connsiteX41" fmla="*/ 3572083 w 9263816"/>
              <a:gd name="connsiteY41" fmla="*/ 404131 h 6858000"/>
              <a:gd name="connsiteX42" fmla="*/ 3236814 w 9263816"/>
              <a:gd name="connsiteY42" fmla="*/ 833688 h 6858000"/>
              <a:gd name="connsiteX43" fmla="*/ 2807245 w 9263816"/>
              <a:gd name="connsiteY43" fmla="*/ 498425 h 6858000"/>
              <a:gd name="connsiteX44" fmla="*/ 3142509 w 9263816"/>
              <a:gd name="connsiteY44" fmla="*/ 68854 h 6858000"/>
              <a:gd name="connsiteX45" fmla="*/ 0 w 9263816"/>
              <a:gd name="connsiteY45" fmla="*/ 0 h 6858000"/>
              <a:gd name="connsiteX46" fmla="*/ 39858 w 9263816"/>
              <a:gd name="connsiteY46" fmla="*/ 0 h 6858000"/>
              <a:gd name="connsiteX47" fmla="*/ 65022 w 9263816"/>
              <a:gd name="connsiteY47" fmla="*/ 5834 h 6858000"/>
              <a:gd name="connsiteX48" fmla="*/ 389258 w 9263816"/>
              <a:gd name="connsiteY48" fmla="*/ 235630 h 6858000"/>
              <a:gd name="connsiteX49" fmla="*/ 485484 w 9263816"/>
              <a:gd name="connsiteY49" fmla="*/ 420070 h 6858000"/>
              <a:gd name="connsiteX50" fmla="*/ 74229 w 9263816"/>
              <a:gd name="connsiteY50" fmla="*/ 1237955 h 6858000"/>
              <a:gd name="connsiteX51" fmla="*/ 0 w 9263816"/>
              <a:gd name="connsiteY51" fmla="*/ 125447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9263816" h="6858000">
                <a:moveTo>
                  <a:pt x="8831314" y="5943878"/>
                </a:moveTo>
                <a:cubicBezTo>
                  <a:pt x="8964281" y="5927490"/>
                  <a:pt x="9096260" y="5981362"/>
                  <a:pt x="9179783" y="6086141"/>
                </a:cubicBezTo>
                <a:cubicBezTo>
                  <a:pt x="9224074" y="6141769"/>
                  <a:pt x="9252211" y="6208560"/>
                  <a:pt x="9260887" y="6279156"/>
                </a:cubicBezTo>
                <a:cubicBezTo>
                  <a:pt x="9286897" y="6490362"/>
                  <a:pt x="9136845" y="6682672"/>
                  <a:pt x="8925621" y="6708712"/>
                </a:cubicBezTo>
                <a:cubicBezTo>
                  <a:pt x="8714398" y="6734766"/>
                  <a:pt x="8522062" y="6584655"/>
                  <a:pt x="8496050" y="6373449"/>
                </a:cubicBezTo>
                <a:cubicBezTo>
                  <a:pt x="8470038" y="6162229"/>
                  <a:pt x="8620090" y="5969920"/>
                  <a:pt x="8831314" y="5943878"/>
                </a:cubicBezTo>
                <a:close/>
                <a:moveTo>
                  <a:pt x="7397485" y="5931706"/>
                </a:moveTo>
                <a:cubicBezTo>
                  <a:pt x="7598431" y="5931157"/>
                  <a:pt x="7792965" y="6024548"/>
                  <a:pt x="7917779" y="6191864"/>
                </a:cubicBezTo>
                <a:cubicBezTo>
                  <a:pt x="7959204" y="6247714"/>
                  <a:pt x="7991530" y="6309792"/>
                  <a:pt x="8013467" y="6375784"/>
                </a:cubicBezTo>
                <a:cubicBezTo>
                  <a:pt x="8055425" y="6502973"/>
                  <a:pt x="8055748" y="6633888"/>
                  <a:pt x="8021879" y="6753751"/>
                </a:cubicBezTo>
                <a:lnTo>
                  <a:pt x="7981316" y="6858000"/>
                </a:lnTo>
                <a:lnTo>
                  <a:pt x="6819486" y="6858000"/>
                </a:lnTo>
                <a:lnTo>
                  <a:pt x="6785199" y="6781101"/>
                </a:lnTo>
                <a:cubicBezTo>
                  <a:pt x="6673307" y="6441922"/>
                  <a:pt x="6857485" y="6076251"/>
                  <a:pt x="7196747" y="5964309"/>
                </a:cubicBezTo>
                <a:cubicBezTo>
                  <a:pt x="7262809" y="5942509"/>
                  <a:pt x="7330503" y="5931889"/>
                  <a:pt x="7397485" y="5931706"/>
                </a:cubicBezTo>
                <a:close/>
                <a:moveTo>
                  <a:pt x="1505570" y="227178"/>
                </a:moveTo>
                <a:cubicBezTo>
                  <a:pt x="1691018" y="218628"/>
                  <a:pt x="1889853" y="275403"/>
                  <a:pt x="2026489" y="392370"/>
                </a:cubicBezTo>
                <a:cubicBezTo>
                  <a:pt x="2369898" y="685965"/>
                  <a:pt x="2078266" y="1147857"/>
                  <a:pt x="2444553" y="1654853"/>
                </a:cubicBezTo>
                <a:cubicBezTo>
                  <a:pt x="2492906" y="1721679"/>
                  <a:pt x="2800482" y="2144546"/>
                  <a:pt x="3183153" y="2116208"/>
                </a:cubicBezTo>
                <a:cubicBezTo>
                  <a:pt x="3673561" y="2080541"/>
                  <a:pt x="3723222" y="1441614"/>
                  <a:pt x="4288384" y="1291908"/>
                </a:cubicBezTo>
                <a:cubicBezTo>
                  <a:pt x="4689065" y="1185875"/>
                  <a:pt x="5207943" y="1366633"/>
                  <a:pt x="5472602" y="1697818"/>
                </a:cubicBezTo>
                <a:cubicBezTo>
                  <a:pt x="5891294" y="2221754"/>
                  <a:pt x="5408012" y="2790179"/>
                  <a:pt x="5844697" y="3444791"/>
                </a:cubicBezTo>
                <a:cubicBezTo>
                  <a:pt x="6149900" y="3902467"/>
                  <a:pt x="6672672" y="4053594"/>
                  <a:pt x="6715674" y="4065208"/>
                </a:cubicBezTo>
                <a:cubicBezTo>
                  <a:pt x="7326423" y="4232519"/>
                  <a:pt x="7677158" y="3817020"/>
                  <a:pt x="8130429" y="4101787"/>
                </a:cubicBezTo>
                <a:cubicBezTo>
                  <a:pt x="8226340" y="4161985"/>
                  <a:pt x="8536372" y="4356819"/>
                  <a:pt x="8624630" y="4686202"/>
                </a:cubicBezTo>
                <a:lnTo>
                  <a:pt x="8623843" y="4685749"/>
                </a:lnTo>
                <a:cubicBezTo>
                  <a:pt x="8636924" y="4734567"/>
                  <a:pt x="8644635" y="4784678"/>
                  <a:pt x="8646859" y="4835156"/>
                </a:cubicBezTo>
                <a:cubicBezTo>
                  <a:pt x="8662596" y="5196604"/>
                  <a:pt x="8398383" y="5562326"/>
                  <a:pt x="8079403" y="5661624"/>
                </a:cubicBezTo>
                <a:cubicBezTo>
                  <a:pt x="7649807" y="5795217"/>
                  <a:pt x="7430996" y="5350293"/>
                  <a:pt x="6833105" y="5397208"/>
                </a:cubicBezTo>
                <a:cubicBezTo>
                  <a:pt x="6519033" y="5421527"/>
                  <a:pt x="6056658" y="5595550"/>
                  <a:pt x="5900832" y="5944462"/>
                </a:cubicBezTo>
                <a:cubicBezTo>
                  <a:pt x="5770548" y="6236600"/>
                  <a:pt x="5916359" y="6515160"/>
                  <a:pt x="6067212" y="6811916"/>
                </a:cubicBezTo>
                <a:lnTo>
                  <a:pt x="6089565" y="6858000"/>
                </a:lnTo>
                <a:lnTo>
                  <a:pt x="0" y="6858000"/>
                </a:lnTo>
                <a:lnTo>
                  <a:pt x="0" y="2181377"/>
                </a:lnTo>
                <a:lnTo>
                  <a:pt x="73069" y="2215839"/>
                </a:lnTo>
                <a:cubicBezTo>
                  <a:pt x="165116" y="2251829"/>
                  <a:pt x="254486" y="2263171"/>
                  <a:pt x="335445" y="2237140"/>
                </a:cubicBezTo>
                <a:cubicBezTo>
                  <a:pt x="594718" y="2153707"/>
                  <a:pt x="688441" y="1733807"/>
                  <a:pt x="752878" y="1445285"/>
                </a:cubicBezTo>
                <a:cubicBezTo>
                  <a:pt x="925059" y="674068"/>
                  <a:pt x="975076" y="456292"/>
                  <a:pt x="1202551" y="314229"/>
                </a:cubicBezTo>
                <a:cubicBezTo>
                  <a:pt x="1287853" y="260956"/>
                  <a:pt x="1394302" y="232308"/>
                  <a:pt x="1505570" y="227178"/>
                </a:cubicBezTo>
                <a:close/>
                <a:moveTo>
                  <a:pt x="3142509" y="68854"/>
                </a:moveTo>
                <a:cubicBezTo>
                  <a:pt x="3275474" y="52467"/>
                  <a:pt x="3407455" y="106339"/>
                  <a:pt x="3490978" y="211117"/>
                </a:cubicBezTo>
                <a:cubicBezTo>
                  <a:pt x="3535271" y="266744"/>
                  <a:pt x="3563404" y="333535"/>
                  <a:pt x="3572083" y="404131"/>
                </a:cubicBezTo>
                <a:cubicBezTo>
                  <a:pt x="3598092" y="615337"/>
                  <a:pt x="3448040" y="807648"/>
                  <a:pt x="3236814" y="833688"/>
                </a:cubicBezTo>
                <a:cubicBezTo>
                  <a:pt x="3025594" y="859741"/>
                  <a:pt x="2833255" y="709631"/>
                  <a:pt x="2807245" y="498425"/>
                </a:cubicBezTo>
                <a:cubicBezTo>
                  <a:pt x="2781232" y="287207"/>
                  <a:pt x="2931283" y="94896"/>
                  <a:pt x="3142509" y="68854"/>
                </a:cubicBezTo>
                <a:close/>
                <a:moveTo>
                  <a:pt x="0" y="0"/>
                </a:moveTo>
                <a:lnTo>
                  <a:pt x="39858" y="0"/>
                </a:lnTo>
                <a:lnTo>
                  <a:pt x="65022" y="5834"/>
                </a:lnTo>
                <a:cubicBezTo>
                  <a:pt x="191545" y="45606"/>
                  <a:pt x="305874" y="124173"/>
                  <a:pt x="389258" y="235630"/>
                </a:cubicBezTo>
                <a:cubicBezTo>
                  <a:pt x="430983" y="291600"/>
                  <a:pt x="463360" y="353876"/>
                  <a:pt x="485484" y="420070"/>
                </a:cubicBezTo>
                <a:cubicBezTo>
                  <a:pt x="597711" y="759508"/>
                  <a:pt x="413661" y="1125662"/>
                  <a:pt x="74229" y="1237955"/>
                </a:cubicBezTo>
                <a:lnTo>
                  <a:pt x="0" y="1254477"/>
                </a:lnTo>
                <a:close/>
              </a:path>
            </a:pathLst>
          </a:custGeom>
          <a:solidFill>
            <a:schemeClr val="bg1"/>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Placeholder 1">
            <a:extLst>
              <a:ext uri="{FF2B5EF4-FFF2-40B4-BE49-F238E27FC236}">
                <a16:creationId xmlns:a16="http://schemas.microsoft.com/office/drawing/2014/main" id="{B760C036-BBCE-4F9E-AD56-DD36D4407B25}"/>
              </a:ext>
            </a:extLst>
          </p:cNvPr>
          <p:cNvSpPr>
            <a:spLocks noGrp="1"/>
          </p:cNvSpPr>
          <p:nvPr>
            <p:ph type="title"/>
          </p:nvPr>
        </p:nvSpPr>
        <p:spPr>
          <a:xfrm>
            <a:off x="609600" y="557784"/>
            <a:ext cx="10972800" cy="1325563"/>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3A5D7EC-1E6A-473F-B5A4-18CDFB6CF95A}"/>
              </a:ext>
            </a:extLst>
          </p:cNvPr>
          <p:cNvSpPr>
            <a:spLocks noGrp="1"/>
          </p:cNvSpPr>
          <p:nvPr>
            <p:ph type="body" idx="1"/>
          </p:nvPr>
        </p:nvSpPr>
        <p:spPr>
          <a:xfrm>
            <a:off x="609600" y="2106204"/>
            <a:ext cx="10972800" cy="403653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9F9981C7-34D5-49A4-949D-715FD4BD8FE0}"/>
              </a:ext>
            </a:extLst>
          </p:cNvPr>
          <p:cNvSpPr>
            <a:spLocks noGrp="1"/>
          </p:cNvSpPr>
          <p:nvPr>
            <p:ph type="dt" sz="half" idx="2"/>
          </p:nvPr>
        </p:nvSpPr>
        <p:spPr>
          <a:xfrm>
            <a:off x="609600" y="6356350"/>
            <a:ext cx="2743200" cy="365125"/>
          </a:xfrm>
          <a:prstGeom prst="rect">
            <a:avLst/>
          </a:prstGeom>
        </p:spPr>
        <p:txBody>
          <a:bodyPr vert="horz" lIns="91440" tIns="45720" rIns="91440" bIns="45720" rtlCol="0" anchor="ctr"/>
          <a:lstStyle>
            <a:lvl1pPr algn="l">
              <a:defRPr lang="en-US" sz="800" kern="1200" cap="all" spc="200" smtClean="0">
                <a:solidFill>
                  <a:schemeClr val="tx1"/>
                </a:solidFill>
                <a:latin typeface="+mn-lt"/>
                <a:ea typeface="+mn-ea"/>
                <a:cs typeface="Segoe UI Semilight" panose="020B0402040204020203" pitchFamily="34" charset="0"/>
              </a:defRPr>
            </a:lvl1pPr>
          </a:lstStyle>
          <a:p>
            <a:fld id="{F481A142-DA77-4A5F-AD1F-14E6C18F0F5F}" type="datetime1">
              <a:rPr lang="en-US" smtClean="0"/>
              <a:t>12/5/2025</a:t>
            </a:fld>
            <a:endParaRPr lang="en-US" dirty="0"/>
          </a:p>
        </p:txBody>
      </p:sp>
      <p:sp>
        <p:nvSpPr>
          <p:cNvPr id="5" name="Footer Placeholder 4">
            <a:extLst>
              <a:ext uri="{FF2B5EF4-FFF2-40B4-BE49-F238E27FC236}">
                <a16:creationId xmlns:a16="http://schemas.microsoft.com/office/drawing/2014/main" id="{FA85CE6E-733D-4C60-B40B-C7C10CB5AFB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lang="en-US" sz="800" kern="1200" cap="all" spc="200" dirty="0">
                <a:solidFill>
                  <a:schemeClr val="tx1"/>
                </a:solidFill>
                <a:latin typeface="+mn-lt"/>
                <a:ea typeface="+mn-ea"/>
                <a:cs typeface="Segoe UI Semilight" panose="020B0402040204020203" pitchFamily="34" charset="0"/>
              </a:defRPr>
            </a:lvl1pPr>
          </a:lstStyle>
          <a:p>
            <a:endParaRPr lang="en-US" dirty="0"/>
          </a:p>
        </p:txBody>
      </p:sp>
      <p:sp>
        <p:nvSpPr>
          <p:cNvPr id="6" name="Slide Number Placeholder 5">
            <a:extLst>
              <a:ext uri="{FF2B5EF4-FFF2-40B4-BE49-F238E27FC236}">
                <a16:creationId xmlns:a16="http://schemas.microsoft.com/office/drawing/2014/main" id="{92D80D8B-7909-4114-8EBA-C3086DC62B08}"/>
              </a:ext>
            </a:extLst>
          </p:cNvPr>
          <p:cNvSpPr>
            <a:spLocks noGrp="1"/>
          </p:cNvSpPr>
          <p:nvPr>
            <p:ph type="sldNum" sz="quarter" idx="4"/>
          </p:nvPr>
        </p:nvSpPr>
        <p:spPr>
          <a:xfrm>
            <a:off x="10134600" y="6356350"/>
            <a:ext cx="1447800" cy="365125"/>
          </a:xfrm>
          <a:prstGeom prst="rect">
            <a:avLst/>
          </a:prstGeom>
        </p:spPr>
        <p:txBody>
          <a:bodyPr vert="horz" lIns="91440" tIns="45720" rIns="91440" bIns="45720" rtlCol="0" anchor="ctr"/>
          <a:lstStyle>
            <a:lvl1pPr algn="r">
              <a:defRPr lang="en-US" sz="800" kern="1200" cap="all" spc="200" smtClean="0">
                <a:solidFill>
                  <a:schemeClr val="tx1"/>
                </a:solidFill>
                <a:latin typeface="+mn-lt"/>
                <a:ea typeface="+mn-ea"/>
                <a:cs typeface="Segoe UI Semilight" panose="020B0402040204020203" pitchFamily="34" charset="0"/>
              </a:defRPr>
            </a:lvl1pPr>
          </a:lstStyle>
          <a:p>
            <a:fld id="{1F646F3F-274D-499B-ABBE-824EB4ABDC3D}" type="slidenum">
              <a:rPr lang="en-US" smtClean="0"/>
              <a:pPr/>
              <a:t>‹#›</a:t>
            </a:fld>
            <a:endParaRPr lang="en-US"/>
          </a:p>
        </p:txBody>
      </p:sp>
    </p:spTree>
    <p:extLst>
      <p:ext uri="{BB962C8B-B14F-4D97-AF65-F5344CB8AC3E}">
        <p14:creationId xmlns:p14="http://schemas.microsoft.com/office/powerpoint/2010/main" val="281034224"/>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1" r:id="rId6"/>
    <p:sldLayoutId id="2147483727" r:id="rId7"/>
    <p:sldLayoutId id="2147483728" r:id="rId8"/>
    <p:sldLayoutId id="2147483729" r:id="rId9"/>
    <p:sldLayoutId id="2147483730" r:id="rId10"/>
    <p:sldLayoutId id="2147483732" r:id="rId11"/>
  </p:sldLayoutIdLst>
  <p:hf sldNum="0" hdr="0" ftr="0" dt="0"/>
  <p:txStyles>
    <p:titleStyle>
      <a:lvl1pPr algn="l" defTabSz="914400" rtl="0" eaLnBrk="1" latinLnBrk="0" hangingPunct="1">
        <a:lnSpc>
          <a:spcPct val="100000"/>
        </a:lnSpc>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lnSpc>
          <a:spcPct val="110000"/>
        </a:lnSpc>
        <a:spcBef>
          <a:spcPts val="1000"/>
        </a:spcBef>
        <a:buClr>
          <a:schemeClr val="accent5"/>
        </a:buClr>
        <a:buFont typeface="Avenir Next LT Pro" panose="020B0504020202020204" pitchFamily="34" charset="0"/>
        <a:buNone/>
        <a:defRPr sz="2000" kern="1200">
          <a:solidFill>
            <a:schemeClr val="tx1"/>
          </a:solidFill>
          <a:latin typeface="+mn-lt"/>
          <a:ea typeface="+mn-ea"/>
          <a:cs typeface="+mn-cs"/>
        </a:defRPr>
      </a:lvl1pPr>
      <a:lvl2pPr marL="228600" indent="0" algn="l" defTabSz="914400" rtl="0" eaLnBrk="1" latinLnBrk="0" hangingPunct="1">
        <a:lnSpc>
          <a:spcPct val="110000"/>
        </a:lnSpc>
        <a:spcBef>
          <a:spcPts val="500"/>
        </a:spcBef>
        <a:buClr>
          <a:schemeClr val="accent5"/>
        </a:buClr>
        <a:buFont typeface="Avenir Next LT Pro" panose="020B0504020202020204" pitchFamily="34" charset="0"/>
        <a:buNone/>
        <a:defRPr sz="1800" kern="1200">
          <a:solidFill>
            <a:schemeClr val="tx1"/>
          </a:solidFill>
          <a:latin typeface="+mn-lt"/>
          <a:ea typeface="+mn-ea"/>
          <a:cs typeface="+mn-cs"/>
        </a:defRPr>
      </a:lvl2pPr>
      <a:lvl3pPr marL="457200" indent="0" algn="l" defTabSz="914400" rtl="0" eaLnBrk="1" latinLnBrk="0" hangingPunct="1">
        <a:lnSpc>
          <a:spcPct val="110000"/>
        </a:lnSpc>
        <a:spcBef>
          <a:spcPts val="500"/>
        </a:spcBef>
        <a:buClr>
          <a:schemeClr val="accent5"/>
        </a:buClr>
        <a:buFont typeface="Avenir Next LT Pro" panose="020B0504020202020204" pitchFamily="34" charset="0"/>
        <a:buNone/>
        <a:defRPr sz="1600" kern="1200">
          <a:solidFill>
            <a:schemeClr val="tx1"/>
          </a:solidFill>
          <a:latin typeface="+mn-lt"/>
          <a:ea typeface="+mn-ea"/>
          <a:cs typeface="+mn-cs"/>
        </a:defRPr>
      </a:lvl3pPr>
      <a:lvl4pPr marL="685800" indent="0" algn="l" defTabSz="914400" rtl="0" eaLnBrk="1" latinLnBrk="0" hangingPunct="1">
        <a:lnSpc>
          <a:spcPct val="110000"/>
        </a:lnSpc>
        <a:spcBef>
          <a:spcPts val="500"/>
        </a:spcBef>
        <a:buClr>
          <a:schemeClr val="accent5"/>
        </a:buClr>
        <a:buFont typeface="Avenir Next LT Pro" panose="020B0504020202020204" pitchFamily="34" charset="0"/>
        <a:buNone/>
        <a:defRPr sz="1400" kern="1200">
          <a:solidFill>
            <a:schemeClr val="tx1"/>
          </a:solidFill>
          <a:latin typeface="+mn-lt"/>
          <a:ea typeface="+mn-ea"/>
          <a:cs typeface="+mn-cs"/>
        </a:defRPr>
      </a:lvl4pPr>
      <a:lvl5pPr marL="914400" indent="0" algn="l" defTabSz="914400" rtl="0" eaLnBrk="1" latinLnBrk="0" hangingPunct="1">
        <a:lnSpc>
          <a:spcPct val="110000"/>
        </a:lnSpc>
        <a:spcBef>
          <a:spcPts val="500"/>
        </a:spcBef>
        <a:buClr>
          <a:schemeClr val="accent5"/>
        </a:buClr>
        <a:buFont typeface="Avenir Next LT Pro" panose="020B0504020202020204" pitchFamily="34" charset="0"/>
        <a:buNone/>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12.svg"/><Relationship Id="rId4" Type="http://schemas.openxmlformats.org/officeDocument/2006/relationships/image" Target="../media/image11.png"/></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9192AB1A-1D37-AE7D-5E8F-B1D5F36C8A1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51B7C6B-C490-FE63-7AC6-3FA911E156C1}"/>
              </a:ext>
            </a:extLst>
          </p:cNvPr>
          <p:cNvSpPr>
            <a:spLocks noGrp="1"/>
          </p:cNvSpPr>
          <p:nvPr>
            <p:ph type="title"/>
          </p:nvPr>
        </p:nvSpPr>
        <p:spPr>
          <a:xfrm>
            <a:off x="609600" y="620"/>
            <a:ext cx="10972800" cy="1325563"/>
          </a:xfrm>
        </p:spPr>
        <p:txBody>
          <a:bodyPr>
            <a:normAutofit/>
          </a:bodyPr>
          <a:lstStyle/>
          <a:p>
            <a:r>
              <a:rPr lang="nl-NL" sz="3200" b="1">
                <a:latin typeface="Avenir Next LT Pro"/>
              </a:rPr>
              <a:t>Tips voor de docent bij het uitvoeren van deze les:</a:t>
            </a:r>
          </a:p>
        </p:txBody>
      </p:sp>
      <p:sp>
        <p:nvSpPr>
          <p:cNvPr id="3" name="Tijdelijke aanduiding voor inhoud 2">
            <a:extLst>
              <a:ext uri="{FF2B5EF4-FFF2-40B4-BE49-F238E27FC236}">
                <a16:creationId xmlns:a16="http://schemas.microsoft.com/office/drawing/2014/main" id="{5E30E1FD-A4DE-0FB5-B364-EB4DC89D9C40}"/>
              </a:ext>
            </a:extLst>
          </p:cNvPr>
          <p:cNvSpPr>
            <a:spLocks noGrp="1"/>
          </p:cNvSpPr>
          <p:nvPr>
            <p:ph idx="1"/>
          </p:nvPr>
        </p:nvSpPr>
        <p:spPr>
          <a:xfrm>
            <a:off x="128789" y="1719157"/>
            <a:ext cx="12192000" cy="4756938"/>
          </a:xfrm>
        </p:spPr>
        <p:txBody>
          <a:bodyPr vert="horz" lIns="91440" tIns="45720" rIns="91440" bIns="45720" rtlCol="0" anchor="t">
            <a:normAutofit/>
          </a:bodyPr>
          <a:lstStyle/>
          <a:p>
            <a:pPr marL="342900" indent="-342900">
              <a:buFont typeface="Arial" panose="020B0604020202020204" pitchFamily="34" charset="0"/>
              <a:buChar char="•"/>
            </a:pPr>
            <a:r>
              <a:rPr lang="nl-NL" sz="2400" dirty="0"/>
              <a:t>Lees de </a:t>
            </a:r>
            <a:r>
              <a:rPr lang="nl-NL" sz="2400" b="1" dirty="0"/>
              <a:t>notities</a:t>
            </a:r>
            <a:r>
              <a:rPr lang="nl-NL" sz="2400" dirty="0"/>
              <a:t> onder de sheets voor uitleg en suggesties.</a:t>
            </a:r>
          </a:p>
          <a:p>
            <a:pPr marL="342900" indent="-342900">
              <a:buFont typeface="Arial" panose="020B0604020202020204" pitchFamily="34" charset="0"/>
              <a:buChar char="•"/>
            </a:pPr>
            <a:endParaRPr lang="nl-NL" sz="2400" dirty="0"/>
          </a:p>
          <a:p>
            <a:pPr marL="342900" indent="-342900">
              <a:buFont typeface="Arial" panose="020B0604020202020204" pitchFamily="34" charset="0"/>
              <a:buChar char="•"/>
            </a:pPr>
            <a:r>
              <a:rPr lang="nl-NL" sz="2400" dirty="0"/>
              <a:t>Voordat de klas met de inhoud van de les aan de slag gaat is er een sheet met </a:t>
            </a:r>
            <a:r>
              <a:rPr lang="nl-NL" sz="2400" b="1" dirty="0"/>
              <a:t>moeilijke woorden</a:t>
            </a:r>
            <a:r>
              <a:rPr lang="nl-NL" sz="2400" dirty="0"/>
              <a:t>. Vul deze woordenlijst aan, passend bij het niveau van de klas. </a:t>
            </a:r>
          </a:p>
          <a:p>
            <a:pPr marL="342900" indent="-342900">
              <a:buFont typeface="Arial" panose="020B0604020202020204" pitchFamily="34" charset="0"/>
              <a:buChar char="•"/>
            </a:pPr>
            <a:endParaRPr lang="nl-NL" sz="2400" dirty="0"/>
          </a:p>
          <a:p>
            <a:pPr marL="342900" indent="-342900">
              <a:buFont typeface="Arial" panose="020B0604020202020204" pitchFamily="34" charset="0"/>
              <a:buChar char="•"/>
            </a:pPr>
            <a:endParaRPr lang="nl-NL" sz="2400" dirty="0"/>
          </a:p>
          <a:p>
            <a:pPr marL="342900" indent="-342900">
              <a:buFont typeface="Arial" panose="020B0604020202020204" pitchFamily="34" charset="0"/>
              <a:buChar char="•"/>
            </a:pPr>
            <a:endParaRPr lang="nl-NL" dirty="0"/>
          </a:p>
          <a:p>
            <a:pPr marL="342900" indent="-342900">
              <a:buFont typeface="Arial" panose="020B0604020202020204" pitchFamily="34" charset="0"/>
              <a:buChar char="•"/>
            </a:pPr>
            <a:endParaRPr lang="nl-NL" dirty="0"/>
          </a:p>
          <a:p>
            <a:pPr marL="342900" indent="-342900">
              <a:buFont typeface="Arial" panose="020B0604020202020204" pitchFamily="34" charset="0"/>
              <a:buChar char="•"/>
            </a:pPr>
            <a:endParaRPr lang="nl-NL" dirty="0"/>
          </a:p>
        </p:txBody>
      </p:sp>
      <p:pic>
        <p:nvPicPr>
          <p:cNvPr id="4" name="Afbeelding 3">
            <a:extLst>
              <a:ext uri="{FF2B5EF4-FFF2-40B4-BE49-F238E27FC236}">
                <a16:creationId xmlns:a16="http://schemas.microsoft.com/office/drawing/2014/main" id="{D82CB673-6B6E-3DB7-DD91-5204B925782B}"/>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0" y="5775708"/>
            <a:ext cx="1473427" cy="1049016"/>
          </a:xfrm>
          <a:prstGeom prst="rect">
            <a:avLst/>
          </a:prstGeom>
        </p:spPr>
      </p:pic>
    </p:spTree>
    <p:extLst>
      <p:ext uri="{BB962C8B-B14F-4D97-AF65-F5344CB8AC3E}">
        <p14:creationId xmlns:p14="http://schemas.microsoft.com/office/powerpoint/2010/main" val="36540598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70BDAF3-6BDC-1E4E-B3F1-6B6BEDEBEF76}"/>
              </a:ext>
            </a:extLst>
          </p:cNvPr>
          <p:cNvSpPr>
            <a:spLocks noGrp="1"/>
          </p:cNvSpPr>
          <p:nvPr>
            <p:ph type="title"/>
          </p:nvPr>
        </p:nvSpPr>
        <p:spPr>
          <a:xfrm>
            <a:off x="268941" y="0"/>
            <a:ext cx="11470341" cy="1327947"/>
          </a:xfrm>
        </p:spPr>
        <p:txBody>
          <a:bodyPr vert="horz" lIns="91440" tIns="45720" rIns="91440" bIns="45720" rtlCol="0" anchor="ctr">
            <a:normAutofit fontScale="90000"/>
          </a:bodyPr>
          <a:lstStyle/>
          <a:p>
            <a:r>
              <a:rPr lang="en-US" dirty="0" err="1">
                <a:latin typeface="+mn-lt"/>
              </a:rPr>
              <a:t>Uitleg</a:t>
            </a:r>
            <a:r>
              <a:rPr lang="en-US" dirty="0">
                <a:latin typeface="+mn-lt"/>
              </a:rPr>
              <a:t>: </a:t>
            </a:r>
            <a:r>
              <a:rPr lang="en-US" dirty="0" err="1">
                <a:latin typeface="+mn-lt"/>
              </a:rPr>
              <a:t>welke</a:t>
            </a:r>
            <a:r>
              <a:rPr lang="en-US" dirty="0">
                <a:latin typeface="+mn-lt"/>
              </a:rPr>
              <a:t> oud-</a:t>
            </a:r>
            <a:r>
              <a:rPr lang="en-US" dirty="0" err="1">
                <a:latin typeface="+mn-lt"/>
              </a:rPr>
              <a:t>leerlingen</a:t>
            </a:r>
            <a:r>
              <a:rPr lang="en-US" dirty="0">
                <a:latin typeface="+mn-lt"/>
              </a:rPr>
              <a:t> </a:t>
            </a:r>
            <a:r>
              <a:rPr lang="en-US" dirty="0" err="1">
                <a:latin typeface="+mn-lt"/>
              </a:rPr>
              <a:t>komen</a:t>
            </a:r>
            <a:r>
              <a:rPr lang="en-US" dirty="0">
                <a:latin typeface="+mn-lt"/>
              </a:rPr>
              <a:t> op </a:t>
            </a:r>
            <a:r>
              <a:rPr lang="en-US" dirty="0" err="1">
                <a:latin typeface="+mn-lt"/>
              </a:rPr>
              <a:t>bezoek</a:t>
            </a:r>
            <a:r>
              <a:rPr lang="en-US" dirty="0">
                <a:latin typeface="+mn-lt"/>
              </a:rPr>
              <a:t>?</a:t>
            </a:r>
            <a:endParaRPr lang="en-US" sz="2800" dirty="0">
              <a:latin typeface="+mn-lt"/>
            </a:endParaRPr>
          </a:p>
        </p:txBody>
      </p:sp>
      <p:pic>
        <p:nvPicPr>
          <p:cNvPr id="4" name="Afbeelding 3">
            <a:extLst>
              <a:ext uri="{FF2B5EF4-FFF2-40B4-BE49-F238E27FC236}">
                <a16:creationId xmlns:a16="http://schemas.microsoft.com/office/drawing/2014/main" id="{A73B58BE-2CA2-FE85-3583-6A8189F44039}"/>
              </a:ext>
            </a:extLst>
          </p:cNvPr>
          <p:cNvPicPr>
            <a:picLocks noChangeAspect="1"/>
          </p:cNvPicPr>
          <p:nvPr/>
        </p:nvPicPr>
        <p:blipFill>
          <a:blip r:embed="rId3"/>
          <a:stretch>
            <a:fillRect/>
          </a:stretch>
        </p:blipFill>
        <p:spPr>
          <a:xfrm>
            <a:off x="0" y="5775708"/>
            <a:ext cx="1473427" cy="1049016"/>
          </a:xfrm>
          <a:prstGeom prst="rect">
            <a:avLst/>
          </a:prstGeom>
        </p:spPr>
      </p:pic>
      <p:sp>
        <p:nvSpPr>
          <p:cNvPr id="6" name="Tekstvak 5">
            <a:extLst>
              <a:ext uri="{FF2B5EF4-FFF2-40B4-BE49-F238E27FC236}">
                <a16:creationId xmlns:a16="http://schemas.microsoft.com/office/drawing/2014/main" id="{E4997C99-9CD2-CFC2-7A52-E30F9A195C28}"/>
              </a:ext>
            </a:extLst>
          </p:cNvPr>
          <p:cNvSpPr txBox="1"/>
          <p:nvPr/>
        </p:nvSpPr>
        <p:spPr>
          <a:xfrm>
            <a:off x="265892" y="1166863"/>
            <a:ext cx="3139596" cy="2308324"/>
          </a:xfrm>
          <a:prstGeom prst="rect">
            <a:avLst/>
          </a:prstGeom>
          <a:noFill/>
          <a:ln>
            <a:solidFill>
              <a:schemeClr val="accent1"/>
            </a:solidFill>
          </a:ln>
        </p:spPr>
        <p:txBody>
          <a:bodyPr wrap="square" rtlCol="0">
            <a:spAutoFit/>
          </a:bodyPr>
          <a:lstStyle/>
          <a:p>
            <a:r>
              <a:rPr lang="nl-NL" sz="2400" dirty="0"/>
              <a:t>Oud leerling 1:</a:t>
            </a:r>
          </a:p>
          <a:p>
            <a:r>
              <a:rPr lang="nl-NL" sz="2400" dirty="0"/>
              <a:t>Datum, tijd, plek</a:t>
            </a:r>
          </a:p>
          <a:p>
            <a:pPr marL="342900" indent="-342900">
              <a:buFont typeface="Arial" panose="020B0604020202020204" pitchFamily="34" charset="0"/>
              <a:buChar char="•"/>
            </a:pPr>
            <a:r>
              <a:rPr lang="nl-NL" sz="2400" dirty="0"/>
              <a:t>Naam leerling</a:t>
            </a:r>
          </a:p>
          <a:p>
            <a:pPr marL="342900" indent="-342900">
              <a:buFont typeface="Arial" panose="020B0604020202020204" pitchFamily="34" charset="0"/>
              <a:buChar char="•"/>
            </a:pPr>
            <a:r>
              <a:rPr lang="nl-NL" sz="2400" dirty="0"/>
              <a:t>Naam leerling</a:t>
            </a:r>
          </a:p>
          <a:p>
            <a:pPr marL="342900" indent="-342900">
              <a:buFont typeface="Arial" panose="020B0604020202020204" pitchFamily="34" charset="0"/>
              <a:buChar char="•"/>
            </a:pPr>
            <a:r>
              <a:rPr lang="nl-NL" sz="2400" dirty="0"/>
              <a:t>Naam leerling</a:t>
            </a:r>
          </a:p>
          <a:p>
            <a:pPr marL="342900" indent="-342900">
              <a:buFont typeface="Arial" panose="020B0604020202020204" pitchFamily="34" charset="0"/>
              <a:buChar char="•"/>
            </a:pPr>
            <a:r>
              <a:rPr lang="nl-NL" sz="2400" dirty="0"/>
              <a:t>Naam leerling </a:t>
            </a:r>
          </a:p>
        </p:txBody>
      </p:sp>
      <p:pic>
        <p:nvPicPr>
          <p:cNvPr id="1026" name="Picture 2" descr="Free Vector | People discussing about mental health">
            <a:extLst>
              <a:ext uri="{FF2B5EF4-FFF2-40B4-BE49-F238E27FC236}">
                <a16:creationId xmlns:a16="http://schemas.microsoft.com/office/drawing/2014/main" id="{E2A1BFCA-8D0D-1E61-ADE0-76056D49F7C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75552" y="3738282"/>
            <a:ext cx="4683318" cy="3119718"/>
          </a:xfrm>
          <a:prstGeom prst="rect">
            <a:avLst/>
          </a:prstGeom>
          <a:noFill/>
          <a:extLst>
            <a:ext uri="{909E8E84-426E-40DD-AFC4-6F175D3DCCD1}">
              <a14:hiddenFill xmlns:a14="http://schemas.microsoft.com/office/drawing/2010/main">
                <a:solidFill>
                  <a:srgbClr val="FFFFFF"/>
                </a:solidFill>
              </a14:hiddenFill>
            </a:ext>
          </a:extLst>
        </p:spPr>
      </p:pic>
      <p:sp>
        <p:nvSpPr>
          <p:cNvPr id="3" name="Tekstvak 2">
            <a:extLst>
              <a:ext uri="{FF2B5EF4-FFF2-40B4-BE49-F238E27FC236}">
                <a16:creationId xmlns:a16="http://schemas.microsoft.com/office/drawing/2014/main" id="{4F6486A6-2D31-12B6-4C6C-41378D5B393C}"/>
              </a:ext>
            </a:extLst>
          </p:cNvPr>
          <p:cNvSpPr txBox="1"/>
          <p:nvPr/>
        </p:nvSpPr>
        <p:spPr>
          <a:xfrm>
            <a:off x="3788471" y="1166863"/>
            <a:ext cx="2988296" cy="2308324"/>
          </a:xfrm>
          <a:prstGeom prst="rect">
            <a:avLst/>
          </a:prstGeom>
          <a:noFill/>
          <a:ln>
            <a:solidFill>
              <a:schemeClr val="accent1"/>
            </a:solidFill>
          </a:ln>
        </p:spPr>
        <p:txBody>
          <a:bodyPr wrap="square" rtlCol="0">
            <a:spAutoFit/>
          </a:bodyPr>
          <a:lstStyle/>
          <a:p>
            <a:r>
              <a:rPr lang="nl-NL" sz="2400" dirty="0"/>
              <a:t>Oud leerling 2:</a:t>
            </a:r>
          </a:p>
          <a:p>
            <a:r>
              <a:rPr lang="nl-NL" sz="2400" dirty="0"/>
              <a:t>Datum, tijd, plek</a:t>
            </a:r>
          </a:p>
          <a:p>
            <a:pPr marL="342900" indent="-342900">
              <a:buFont typeface="Arial" panose="020B0604020202020204" pitchFamily="34" charset="0"/>
              <a:buChar char="•"/>
            </a:pPr>
            <a:r>
              <a:rPr lang="nl-NL" sz="2400" dirty="0"/>
              <a:t>Naam leerling</a:t>
            </a:r>
          </a:p>
          <a:p>
            <a:pPr marL="342900" indent="-342900">
              <a:buFont typeface="Arial" panose="020B0604020202020204" pitchFamily="34" charset="0"/>
              <a:buChar char="•"/>
            </a:pPr>
            <a:r>
              <a:rPr lang="nl-NL" sz="2400" dirty="0"/>
              <a:t>Naam leerling</a:t>
            </a:r>
          </a:p>
          <a:p>
            <a:pPr marL="342900" indent="-342900">
              <a:buFont typeface="Arial" panose="020B0604020202020204" pitchFamily="34" charset="0"/>
              <a:buChar char="•"/>
            </a:pPr>
            <a:r>
              <a:rPr lang="nl-NL" sz="2400" dirty="0"/>
              <a:t>Naam leerling</a:t>
            </a:r>
          </a:p>
          <a:p>
            <a:pPr marL="342900" indent="-342900">
              <a:buFont typeface="Arial" panose="020B0604020202020204" pitchFamily="34" charset="0"/>
              <a:buChar char="•"/>
            </a:pPr>
            <a:r>
              <a:rPr lang="nl-NL" sz="2400" dirty="0"/>
              <a:t>Naam leerling </a:t>
            </a:r>
          </a:p>
        </p:txBody>
      </p:sp>
      <p:sp>
        <p:nvSpPr>
          <p:cNvPr id="5" name="Tekstvak 4">
            <a:extLst>
              <a:ext uri="{FF2B5EF4-FFF2-40B4-BE49-F238E27FC236}">
                <a16:creationId xmlns:a16="http://schemas.microsoft.com/office/drawing/2014/main" id="{DEF60B95-032E-8723-6A2D-0FC4F2F39601}"/>
              </a:ext>
            </a:extLst>
          </p:cNvPr>
          <p:cNvSpPr txBox="1"/>
          <p:nvPr/>
        </p:nvSpPr>
        <p:spPr>
          <a:xfrm>
            <a:off x="7292366" y="1163551"/>
            <a:ext cx="2988296" cy="2308324"/>
          </a:xfrm>
          <a:prstGeom prst="rect">
            <a:avLst/>
          </a:prstGeom>
          <a:noFill/>
          <a:ln>
            <a:solidFill>
              <a:schemeClr val="accent1"/>
            </a:solidFill>
          </a:ln>
        </p:spPr>
        <p:txBody>
          <a:bodyPr wrap="square" rtlCol="0">
            <a:spAutoFit/>
          </a:bodyPr>
          <a:lstStyle/>
          <a:p>
            <a:r>
              <a:rPr lang="nl-NL" sz="2400" dirty="0"/>
              <a:t>Oud leerling 3:</a:t>
            </a:r>
          </a:p>
          <a:p>
            <a:r>
              <a:rPr lang="nl-NL" sz="2400" dirty="0"/>
              <a:t>Datum, tijd, plek</a:t>
            </a:r>
          </a:p>
          <a:p>
            <a:pPr marL="342900" indent="-342900">
              <a:buFont typeface="Arial" panose="020B0604020202020204" pitchFamily="34" charset="0"/>
              <a:buChar char="•"/>
            </a:pPr>
            <a:r>
              <a:rPr lang="nl-NL" sz="2400" dirty="0"/>
              <a:t>Naam leerling</a:t>
            </a:r>
          </a:p>
          <a:p>
            <a:pPr marL="342900" indent="-342900">
              <a:buFont typeface="Arial" panose="020B0604020202020204" pitchFamily="34" charset="0"/>
              <a:buChar char="•"/>
            </a:pPr>
            <a:r>
              <a:rPr lang="nl-NL" sz="2400" dirty="0"/>
              <a:t>Naam leerling</a:t>
            </a:r>
          </a:p>
          <a:p>
            <a:pPr marL="342900" indent="-342900">
              <a:buFont typeface="Arial" panose="020B0604020202020204" pitchFamily="34" charset="0"/>
              <a:buChar char="•"/>
            </a:pPr>
            <a:r>
              <a:rPr lang="nl-NL" sz="2400" dirty="0"/>
              <a:t>Naam leerling</a:t>
            </a:r>
          </a:p>
          <a:p>
            <a:pPr marL="342900" indent="-342900">
              <a:buFont typeface="Arial" panose="020B0604020202020204" pitchFamily="34" charset="0"/>
              <a:buChar char="•"/>
            </a:pPr>
            <a:r>
              <a:rPr lang="nl-NL" sz="2400" dirty="0"/>
              <a:t>Naam leerling </a:t>
            </a:r>
          </a:p>
        </p:txBody>
      </p:sp>
      <p:sp>
        <p:nvSpPr>
          <p:cNvPr id="8" name="Tekstvak 7">
            <a:extLst>
              <a:ext uri="{FF2B5EF4-FFF2-40B4-BE49-F238E27FC236}">
                <a16:creationId xmlns:a16="http://schemas.microsoft.com/office/drawing/2014/main" id="{002CFA16-A044-9CC6-55B8-8F154F0038D3}"/>
              </a:ext>
            </a:extLst>
          </p:cNvPr>
          <p:cNvSpPr txBox="1"/>
          <p:nvPr/>
        </p:nvSpPr>
        <p:spPr>
          <a:xfrm>
            <a:off x="208596" y="3601231"/>
            <a:ext cx="3196892" cy="2308324"/>
          </a:xfrm>
          <a:prstGeom prst="rect">
            <a:avLst/>
          </a:prstGeom>
          <a:noFill/>
          <a:ln>
            <a:solidFill>
              <a:schemeClr val="accent1"/>
            </a:solidFill>
          </a:ln>
        </p:spPr>
        <p:txBody>
          <a:bodyPr wrap="square" rtlCol="0">
            <a:spAutoFit/>
          </a:bodyPr>
          <a:lstStyle/>
          <a:p>
            <a:r>
              <a:rPr lang="nl-NL" sz="2400" dirty="0"/>
              <a:t>Oud leerling 4:</a:t>
            </a:r>
          </a:p>
          <a:p>
            <a:r>
              <a:rPr lang="nl-NL" sz="2400" dirty="0"/>
              <a:t>Datum, tijd, plek</a:t>
            </a:r>
          </a:p>
          <a:p>
            <a:pPr marL="342900" indent="-342900">
              <a:buFont typeface="Arial" panose="020B0604020202020204" pitchFamily="34" charset="0"/>
              <a:buChar char="•"/>
            </a:pPr>
            <a:r>
              <a:rPr lang="nl-NL" sz="2400" dirty="0"/>
              <a:t>Naam leerling</a:t>
            </a:r>
          </a:p>
          <a:p>
            <a:pPr marL="342900" indent="-342900">
              <a:buFont typeface="Arial" panose="020B0604020202020204" pitchFamily="34" charset="0"/>
              <a:buChar char="•"/>
            </a:pPr>
            <a:r>
              <a:rPr lang="nl-NL" sz="2400" dirty="0"/>
              <a:t>Naam leerling</a:t>
            </a:r>
          </a:p>
          <a:p>
            <a:pPr marL="342900" indent="-342900">
              <a:buFont typeface="Arial" panose="020B0604020202020204" pitchFamily="34" charset="0"/>
              <a:buChar char="•"/>
            </a:pPr>
            <a:r>
              <a:rPr lang="nl-NL" sz="2400" dirty="0"/>
              <a:t>Naam leerling</a:t>
            </a:r>
          </a:p>
          <a:p>
            <a:pPr marL="342900" indent="-342900">
              <a:buFont typeface="Arial" panose="020B0604020202020204" pitchFamily="34" charset="0"/>
              <a:buChar char="•"/>
            </a:pPr>
            <a:r>
              <a:rPr lang="nl-NL" sz="2400" dirty="0"/>
              <a:t>Naam leerling </a:t>
            </a:r>
          </a:p>
        </p:txBody>
      </p:sp>
      <p:sp>
        <p:nvSpPr>
          <p:cNvPr id="11" name="Tekstvak 10">
            <a:extLst>
              <a:ext uri="{FF2B5EF4-FFF2-40B4-BE49-F238E27FC236}">
                <a16:creationId xmlns:a16="http://schemas.microsoft.com/office/drawing/2014/main" id="{CC025387-3BF4-80D9-9BF7-91D87B2F3D68}"/>
              </a:ext>
            </a:extLst>
          </p:cNvPr>
          <p:cNvSpPr txBox="1"/>
          <p:nvPr/>
        </p:nvSpPr>
        <p:spPr>
          <a:xfrm>
            <a:off x="3808641" y="3601231"/>
            <a:ext cx="2988296" cy="2308324"/>
          </a:xfrm>
          <a:prstGeom prst="rect">
            <a:avLst/>
          </a:prstGeom>
          <a:noFill/>
          <a:ln>
            <a:solidFill>
              <a:schemeClr val="accent1"/>
            </a:solidFill>
          </a:ln>
        </p:spPr>
        <p:txBody>
          <a:bodyPr wrap="square" rtlCol="0">
            <a:spAutoFit/>
          </a:bodyPr>
          <a:lstStyle/>
          <a:p>
            <a:r>
              <a:rPr lang="nl-NL" sz="2400" dirty="0"/>
              <a:t>Oud leerling </a:t>
            </a:r>
          </a:p>
          <a:p>
            <a:r>
              <a:rPr lang="nl-NL" sz="2400" dirty="0"/>
              <a:t>Datum, tijd, plek</a:t>
            </a:r>
          </a:p>
          <a:p>
            <a:pPr marL="342900" indent="-342900">
              <a:buFont typeface="Arial" panose="020B0604020202020204" pitchFamily="34" charset="0"/>
              <a:buChar char="•"/>
            </a:pPr>
            <a:r>
              <a:rPr lang="nl-NL" sz="2400" dirty="0"/>
              <a:t>Naam leerling</a:t>
            </a:r>
          </a:p>
          <a:p>
            <a:pPr marL="342900" indent="-342900">
              <a:buFont typeface="Arial" panose="020B0604020202020204" pitchFamily="34" charset="0"/>
              <a:buChar char="•"/>
            </a:pPr>
            <a:r>
              <a:rPr lang="nl-NL" sz="2400" dirty="0"/>
              <a:t>Naam leerling</a:t>
            </a:r>
          </a:p>
          <a:p>
            <a:pPr marL="342900" indent="-342900">
              <a:buFont typeface="Arial" panose="020B0604020202020204" pitchFamily="34" charset="0"/>
              <a:buChar char="•"/>
            </a:pPr>
            <a:r>
              <a:rPr lang="nl-NL" sz="2400" dirty="0"/>
              <a:t>Naam leerling</a:t>
            </a:r>
          </a:p>
          <a:p>
            <a:pPr marL="342900" indent="-342900">
              <a:buFont typeface="Arial" panose="020B0604020202020204" pitchFamily="34" charset="0"/>
              <a:buChar char="•"/>
            </a:pPr>
            <a:r>
              <a:rPr lang="nl-NL" sz="2400" dirty="0"/>
              <a:t>Naam leerling </a:t>
            </a:r>
          </a:p>
        </p:txBody>
      </p:sp>
    </p:spTree>
    <p:extLst>
      <p:ext uri="{BB962C8B-B14F-4D97-AF65-F5344CB8AC3E}">
        <p14:creationId xmlns:p14="http://schemas.microsoft.com/office/powerpoint/2010/main" val="27188918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fade">
                                      <p:cBhvr>
                                        <p:cTn id="28" dur="1000"/>
                                        <p:tgtEl>
                                          <p:spTgt spid="8"/>
                                        </p:tgtEl>
                                      </p:cBhvr>
                                    </p:animEffect>
                                    <p:anim calcmode="lin" valueType="num">
                                      <p:cBhvr>
                                        <p:cTn id="29" dur="1000" fill="hold"/>
                                        <p:tgtEl>
                                          <p:spTgt spid="8"/>
                                        </p:tgtEl>
                                        <p:attrNameLst>
                                          <p:attrName>ppt_x</p:attrName>
                                        </p:attrNameLst>
                                      </p:cBhvr>
                                      <p:tavLst>
                                        <p:tav tm="0">
                                          <p:val>
                                            <p:strVal val="#ppt_x"/>
                                          </p:val>
                                        </p:tav>
                                        <p:tav tm="100000">
                                          <p:val>
                                            <p:strVal val="#ppt_x"/>
                                          </p:val>
                                        </p:tav>
                                      </p:tavLst>
                                    </p:anim>
                                    <p:anim calcmode="lin" valueType="num">
                                      <p:cBhvr>
                                        <p:cTn id="30"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fade">
                                      <p:cBhvr>
                                        <p:cTn id="35" dur="1000"/>
                                        <p:tgtEl>
                                          <p:spTgt spid="11"/>
                                        </p:tgtEl>
                                      </p:cBhvr>
                                    </p:animEffect>
                                    <p:anim calcmode="lin" valueType="num">
                                      <p:cBhvr>
                                        <p:cTn id="36" dur="1000" fill="hold"/>
                                        <p:tgtEl>
                                          <p:spTgt spid="11"/>
                                        </p:tgtEl>
                                        <p:attrNameLst>
                                          <p:attrName>ppt_x</p:attrName>
                                        </p:attrNameLst>
                                      </p:cBhvr>
                                      <p:tavLst>
                                        <p:tav tm="0">
                                          <p:val>
                                            <p:strVal val="#ppt_x"/>
                                          </p:val>
                                        </p:tav>
                                        <p:tav tm="100000">
                                          <p:val>
                                            <p:strVal val="#ppt_x"/>
                                          </p:val>
                                        </p:tav>
                                      </p:tavLst>
                                    </p:anim>
                                    <p:anim calcmode="lin" valueType="num">
                                      <p:cBhvr>
                                        <p:cTn id="37"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3" grpId="0" animBg="1"/>
      <p:bldP spid="5" grpId="0" animBg="1"/>
      <p:bldP spid="8" grpId="0" animBg="1"/>
      <p:bldP spid="1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70BDAF3-6BDC-1E4E-B3F1-6B6BEDEBEF76}"/>
              </a:ext>
            </a:extLst>
          </p:cNvPr>
          <p:cNvSpPr>
            <a:spLocks noGrp="1"/>
          </p:cNvSpPr>
          <p:nvPr>
            <p:ph type="title"/>
          </p:nvPr>
        </p:nvSpPr>
        <p:spPr>
          <a:xfrm>
            <a:off x="552876" y="632870"/>
            <a:ext cx="5258696" cy="1491205"/>
          </a:xfrm>
        </p:spPr>
        <p:txBody>
          <a:bodyPr vert="horz" lIns="91440" tIns="45720" rIns="91440" bIns="45720" rtlCol="0" anchor="b">
            <a:normAutofit/>
          </a:bodyPr>
          <a:lstStyle/>
          <a:p>
            <a:r>
              <a:rPr lang="en-US" dirty="0" err="1"/>
              <a:t>Opdracht</a:t>
            </a:r>
            <a:r>
              <a:rPr lang="en-US" dirty="0"/>
              <a:t>: </a:t>
            </a:r>
            <a:r>
              <a:rPr lang="en-US" dirty="0" err="1"/>
              <a:t>vragen</a:t>
            </a:r>
            <a:r>
              <a:rPr lang="en-US" dirty="0"/>
              <a:t> </a:t>
            </a:r>
            <a:r>
              <a:rPr lang="en-US" dirty="0" err="1"/>
              <a:t>bedenken</a:t>
            </a:r>
            <a:endParaRPr lang="en-US" dirty="0"/>
          </a:p>
        </p:txBody>
      </p:sp>
      <p:sp>
        <p:nvSpPr>
          <p:cNvPr id="5" name="Tekstvak 4">
            <a:extLst>
              <a:ext uri="{FF2B5EF4-FFF2-40B4-BE49-F238E27FC236}">
                <a16:creationId xmlns:a16="http://schemas.microsoft.com/office/drawing/2014/main" id="{8A7AF532-C925-6C72-6FBE-68ACDAF4B947}"/>
              </a:ext>
            </a:extLst>
          </p:cNvPr>
          <p:cNvSpPr txBox="1"/>
          <p:nvPr/>
        </p:nvSpPr>
        <p:spPr>
          <a:xfrm>
            <a:off x="568857" y="3252594"/>
            <a:ext cx="5258696" cy="1394594"/>
          </a:xfrm>
          <a:prstGeom prst="rect">
            <a:avLst/>
          </a:prstGeom>
        </p:spPr>
        <p:txBody>
          <a:bodyPr vert="horz" lIns="91440" tIns="45720" rIns="91440" bIns="45720" rtlCol="0" anchor="ctr">
            <a:normAutofit/>
          </a:bodyPr>
          <a:lstStyle/>
          <a:p>
            <a:pPr>
              <a:lnSpc>
                <a:spcPct val="110000"/>
              </a:lnSpc>
              <a:spcBef>
                <a:spcPts val="1000"/>
              </a:spcBef>
              <a:buClr>
                <a:schemeClr val="accent5"/>
              </a:buClr>
            </a:pPr>
            <a:r>
              <a:rPr lang="en-US" sz="2400" dirty="0"/>
              <a:t>.</a:t>
            </a:r>
          </a:p>
        </p:txBody>
      </p:sp>
      <p:pic>
        <p:nvPicPr>
          <p:cNvPr id="3" name="Picture 4" descr="Foto close-up van het hoofd van een blond tienermeisje bij een grijze muur met lege tekstballonnen erop. concept van het uiten van uw mening. bespotten">
            <a:extLst>
              <a:ext uri="{FF2B5EF4-FFF2-40B4-BE49-F238E27FC236}">
                <a16:creationId xmlns:a16="http://schemas.microsoft.com/office/drawing/2014/main" id="{8E9F0993-5063-1987-8ED5-7D34485700E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7325" r="9827" b="2"/>
          <a:stretch/>
        </p:blipFill>
        <p:spPr bwMode="auto">
          <a:xfrm>
            <a:off x="6364448" y="10"/>
            <a:ext cx="5827552" cy="6857990"/>
          </a:xfrm>
          <a:custGeom>
            <a:avLst/>
            <a:gdLst/>
            <a:ahLst/>
            <a:cxnLst/>
            <a:rect l="l" t="t" r="r" b="b"/>
            <a:pathLst>
              <a:path w="5827552" h="6858000">
                <a:moveTo>
                  <a:pt x="391440" y="4232571"/>
                </a:moveTo>
                <a:cubicBezTo>
                  <a:pt x="581049" y="4232571"/>
                  <a:pt x="734757" y="4386279"/>
                  <a:pt x="734757" y="4575888"/>
                </a:cubicBezTo>
                <a:cubicBezTo>
                  <a:pt x="734757" y="4765497"/>
                  <a:pt x="581049" y="4919205"/>
                  <a:pt x="391440" y="4919205"/>
                </a:cubicBezTo>
                <a:cubicBezTo>
                  <a:pt x="201831" y="4919205"/>
                  <a:pt x="48123" y="4765497"/>
                  <a:pt x="48123" y="4575888"/>
                </a:cubicBezTo>
                <a:cubicBezTo>
                  <a:pt x="48123" y="4386279"/>
                  <a:pt x="201831" y="4232571"/>
                  <a:pt x="391440" y="4232571"/>
                </a:cubicBezTo>
                <a:close/>
                <a:moveTo>
                  <a:pt x="247368" y="1806694"/>
                </a:moveTo>
                <a:cubicBezTo>
                  <a:pt x="383986" y="1806694"/>
                  <a:pt x="494736" y="1917444"/>
                  <a:pt x="494736" y="2054062"/>
                </a:cubicBezTo>
                <a:cubicBezTo>
                  <a:pt x="494736" y="2190680"/>
                  <a:pt x="383986" y="2301430"/>
                  <a:pt x="247368" y="2301430"/>
                </a:cubicBezTo>
                <a:cubicBezTo>
                  <a:pt x="110750" y="2301430"/>
                  <a:pt x="0" y="2190680"/>
                  <a:pt x="0" y="2054062"/>
                </a:cubicBezTo>
                <a:cubicBezTo>
                  <a:pt x="0" y="1917444"/>
                  <a:pt x="110750" y="1806694"/>
                  <a:pt x="247368" y="1806694"/>
                </a:cubicBezTo>
                <a:close/>
                <a:moveTo>
                  <a:pt x="247369" y="1294715"/>
                </a:moveTo>
                <a:cubicBezTo>
                  <a:pt x="326938" y="1294715"/>
                  <a:pt x="391441" y="1359218"/>
                  <a:pt x="391441" y="1438787"/>
                </a:cubicBezTo>
                <a:cubicBezTo>
                  <a:pt x="391441" y="1518356"/>
                  <a:pt x="326938" y="1582859"/>
                  <a:pt x="247369" y="1582859"/>
                </a:cubicBezTo>
                <a:cubicBezTo>
                  <a:pt x="167800" y="1582859"/>
                  <a:pt x="103297" y="1518356"/>
                  <a:pt x="103297" y="1438787"/>
                </a:cubicBezTo>
                <a:cubicBezTo>
                  <a:pt x="103297" y="1359218"/>
                  <a:pt x="167800" y="1294715"/>
                  <a:pt x="247369" y="1294715"/>
                </a:cubicBezTo>
                <a:close/>
                <a:moveTo>
                  <a:pt x="480671" y="0"/>
                </a:moveTo>
                <a:lnTo>
                  <a:pt x="5827552" y="0"/>
                </a:lnTo>
                <a:lnTo>
                  <a:pt x="5827552" y="6858000"/>
                </a:lnTo>
                <a:lnTo>
                  <a:pt x="5825818" y="6858000"/>
                </a:lnTo>
                <a:lnTo>
                  <a:pt x="236731" y="6858000"/>
                </a:lnTo>
                <a:lnTo>
                  <a:pt x="225831" y="6841105"/>
                </a:lnTo>
                <a:cubicBezTo>
                  <a:pt x="35993" y="6490332"/>
                  <a:pt x="58970" y="6027176"/>
                  <a:pt x="314550" y="5720066"/>
                </a:cubicBezTo>
                <a:cubicBezTo>
                  <a:pt x="1530043" y="4259025"/>
                  <a:pt x="615593" y="4079388"/>
                  <a:pt x="503588" y="3464278"/>
                </a:cubicBezTo>
                <a:cubicBezTo>
                  <a:pt x="330606" y="2514465"/>
                  <a:pt x="722867" y="2276432"/>
                  <a:pt x="675681" y="1809180"/>
                </a:cubicBezTo>
                <a:cubicBezTo>
                  <a:pt x="624359" y="1301070"/>
                  <a:pt x="219491" y="1102027"/>
                  <a:pt x="245003" y="646882"/>
                </a:cubicBezTo>
                <a:cubicBezTo>
                  <a:pt x="249830" y="424885"/>
                  <a:pt x="318025" y="228632"/>
                  <a:pt x="431196" y="64140"/>
                </a:cubicBezTo>
                <a:close/>
              </a:path>
            </a:pathLst>
          </a:custGeom>
          <a:noFill/>
          <a:extLst>
            <a:ext uri="{909E8E84-426E-40DD-AFC4-6F175D3DCCD1}">
              <a14:hiddenFill xmlns:a14="http://schemas.microsoft.com/office/drawing/2010/main">
                <a:solidFill>
                  <a:srgbClr val="FFFFFF"/>
                </a:solidFill>
              </a14:hiddenFill>
            </a:ext>
          </a:extLst>
        </p:spPr>
      </p:pic>
      <p:pic>
        <p:nvPicPr>
          <p:cNvPr id="4" name="Afbeelding 3">
            <a:extLst>
              <a:ext uri="{FF2B5EF4-FFF2-40B4-BE49-F238E27FC236}">
                <a16:creationId xmlns:a16="http://schemas.microsoft.com/office/drawing/2014/main" id="{A73B58BE-2CA2-FE85-3583-6A8189F44039}"/>
              </a:ext>
            </a:extLst>
          </p:cNvPr>
          <p:cNvPicPr>
            <a:picLocks noChangeAspect="1"/>
          </p:cNvPicPr>
          <p:nvPr/>
        </p:nvPicPr>
        <p:blipFill>
          <a:blip r:embed="rId4"/>
          <a:stretch>
            <a:fillRect/>
          </a:stretch>
        </p:blipFill>
        <p:spPr>
          <a:xfrm>
            <a:off x="0" y="5775708"/>
            <a:ext cx="1473427" cy="1049016"/>
          </a:xfrm>
          <a:prstGeom prst="rect">
            <a:avLst/>
          </a:prstGeom>
        </p:spPr>
      </p:pic>
      <p:sp>
        <p:nvSpPr>
          <p:cNvPr id="6" name="Tekstvak 5">
            <a:extLst>
              <a:ext uri="{FF2B5EF4-FFF2-40B4-BE49-F238E27FC236}">
                <a16:creationId xmlns:a16="http://schemas.microsoft.com/office/drawing/2014/main" id="{8A7AF532-C925-6C72-6FBE-68ACDAF4B947}"/>
              </a:ext>
            </a:extLst>
          </p:cNvPr>
          <p:cNvSpPr txBox="1"/>
          <p:nvPr/>
        </p:nvSpPr>
        <p:spPr>
          <a:xfrm>
            <a:off x="721257" y="3404994"/>
            <a:ext cx="5258696" cy="1394594"/>
          </a:xfrm>
          <a:prstGeom prst="rect">
            <a:avLst/>
          </a:prstGeom>
        </p:spPr>
        <p:txBody>
          <a:bodyPr vert="horz" lIns="91440" tIns="45720" rIns="91440" bIns="45720" rtlCol="0" anchor="ctr">
            <a:normAutofit/>
          </a:bodyPr>
          <a:lstStyle/>
          <a:p>
            <a:pPr>
              <a:lnSpc>
                <a:spcPct val="110000"/>
              </a:lnSpc>
              <a:spcBef>
                <a:spcPts val="1000"/>
              </a:spcBef>
              <a:buClr>
                <a:schemeClr val="accent5"/>
              </a:buClr>
            </a:pPr>
            <a:endParaRPr lang="en-US" sz="2400" dirty="0"/>
          </a:p>
        </p:txBody>
      </p:sp>
      <p:sp>
        <p:nvSpPr>
          <p:cNvPr id="7" name="Tekstvak 6">
            <a:extLst>
              <a:ext uri="{FF2B5EF4-FFF2-40B4-BE49-F238E27FC236}">
                <a16:creationId xmlns:a16="http://schemas.microsoft.com/office/drawing/2014/main" id="{AF39B450-0C70-3767-CC65-500029F900B4}"/>
              </a:ext>
            </a:extLst>
          </p:cNvPr>
          <p:cNvSpPr txBox="1"/>
          <p:nvPr/>
        </p:nvSpPr>
        <p:spPr>
          <a:xfrm>
            <a:off x="873657" y="3557394"/>
            <a:ext cx="5258696" cy="1394594"/>
          </a:xfrm>
          <a:prstGeom prst="rect">
            <a:avLst/>
          </a:prstGeom>
        </p:spPr>
        <p:txBody>
          <a:bodyPr vert="horz" lIns="91440" tIns="45720" rIns="91440" bIns="45720" rtlCol="0" anchor="ctr">
            <a:normAutofit/>
          </a:bodyPr>
          <a:lstStyle/>
          <a:p>
            <a:pPr marL="342900" indent="-342900">
              <a:lnSpc>
                <a:spcPct val="110000"/>
              </a:lnSpc>
              <a:spcBef>
                <a:spcPts val="1000"/>
              </a:spcBef>
              <a:buClr>
                <a:schemeClr val="accent5"/>
              </a:buClr>
              <a:buFont typeface="Arial" panose="020B0604020202020204" pitchFamily="34" charset="0"/>
              <a:buChar char="•"/>
            </a:pPr>
            <a:endParaRPr lang="en-US" sz="2400" dirty="0"/>
          </a:p>
        </p:txBody>
      </p:sp>
      <p:sp>
        <p:nvSpPr>
          <p:cNvPr id="8" name="Tekstvak 7">
            <a:extLst>
              <a:ext uri="{FF2B5EF4-FFF2-40B4-BE49-F238E27FC236}">
                <a16:creationId xmlns:a16="http://schemas.microsoft.com/office/drawing/2014/main" id="{41CC5398-7B0B-D5CD-084D-C291CC07F33D}"/>
              </a:ext>
            </a:extLst>
          </p:cNvPr>
          <p:cNvSpPr txBox="1"/>
          <p:nvPr/>
        </p:nvSpPr>
        <p:spPr>
          <a:xfrm>
            <a:off x="873657" y="2796988"/>
            <a:ext cx="5411096" cy="2307400"/>
          </a:xfrm>
          <a:prstGeom prst="rect">
            <a:avLst/>
          </a:prstGeom>
        </p:spPr>
        <p:txBody>
          <a:bodyPr vert="horz" lIns="91440" tIns="45720" rIns="91440" bIns="45720" rtlCol="0" anchor="ctr">
            <a:normAutofit fontScale="92500"/>
          </a:bodyPr>
          <a:lstStyle/>
          <a:p>
            <a:pPr marL="342900" indent="-342900">
              <a:lnSpc>
                <a:spcPct val="110000"/>
              </a:lnSpc>
              <a:spcBef>
                <a:spcPts val="1000"/>
              </a:spcBef>
              <a:buClr>
                <a:schemeClr val="accent5"/>
              </a:buClr>
              <a:buFont typeface="Arial" panose="020B0604020202020204" pitchFamily="34" charset="0"/>
              <a:buChar char="•"/>
            </a:pPr>
            <a:r>
              <a:rPr lang="en-US" sz="2400" dirty="0" err="1"/>
              <a:t>Bedenk</a:t>
            </a:r>
            <a:r>
              <a:rPr lang="en-US" sz="2400" dirty="0"/>
              <a:t> 5 </a:t>
            </a:r>
            <a:r>
              <a:rPr lang="en-US" sz="2400" dirty="0" err="1"/>
              <a:t>vragen</a:t>
            </a:r>
            <a:r>
              <a:rPr lang="en-US" sz="2400" dirty="0"/>
              <a:t> die je </a:t>
            </a:r>
            <a:r>
              <a:rPr lang="en-US" sz="2400" dirty="0" err="1"/>
              <a:t>wil</a:t>
            </a:r>
            <a:r>
              <a:rPr lang="en-US" sz="2400" dirty="0"/>
              <a:t> </a:t>
            </a:r>
            <a:r>
              <a:rPr lang="en-US" sz="2400" dirty="0" err="1"/>
              <a:t>stellen</a:t>
            </a:r>
            <a:r>
              <a:rPr lang="en-US" sz="2400" dirty="0"/>
              <a:t> (in duo’s)</a:t>
            </a:r>
          </a:p>
          <a:p>
            <a:pPr marL="342900" indent="-342900">
              <a:lnSpc>
                <a:spcPct val="110000"/>
              </a:lnSpc>
              <a:spcBef>
                <a:spcPts val="1000"/>
              </a:spcBef>
              <a:buClr>
                <a:schemeClr val="accent5"/>
              </a:buClr>
              <a:buFont typeface="Arial" panose="020B0604020202020204" pitchFamily="34" charset="0"/>
              <a:buChar char="•"/>
            </a:pPr>
            <a:r>
              <a:rPr lang="en-US" sz="2400" dirty="0" err="1"/>
              <a:t>Denk</a:t>
            </a:r>
            <a:r>
              <a:rPr lang="en-US" sz="2400" dirty="0"/>
              <a:t> </a:t>
            </a:r>
            <a:r>
              <a:rPr lang="en-US" sz="2400" dirty="0" err="1"/>
              <a:t>aan</a:t>
            </a:r>
            <a:r>
              <a:rPr lang="en-US" sz="2400" dirty="0"/>
              <a:t>: </a:t>
            </a:r>
            <a:r>
              <a:rPr lang="nl-NL" sz="2400" dirty="0"/>
              <a:t>keuzes, obstakels, inhoud studie/ werk, mogelijkheden, niveau, netwerken etc. </a:t>
            </a:r>
            <a:endParaRPr lang="en-US" sz="2400" dirty="0"/>
          </a:p>
          <a:p>
            <a:pPr>
              <a:lnSpc>
                <a:spcPct val="110000"/>
              </a:lnSpc>
              <a:spcBef>
                <a:spcPts val="1000"/>
              </a:spcBef>
              <a:buClr>
                <a:schemeClr val="accent5"/>
              </a:buClr>
            </a:pPr>
            <a:endParaRPr lang="en-US" sz="2400" dirty="0"/>
          </a:p>
        </p:txBody>
      </p:sp>
    </p:spTree>
    <p:extLst>
      <p:ext uri="{BB962C8B-B14F-4D97-AF65-F5344CB8AC3E}">
        <p14:creationId xmlns:p14="http://schemas.microsoft.com/office/powerpoint/2010/main" val="550738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10AC35B-3168-AAFC-89D3-368AD368411E}"/>
              </a:ext>
            </a:extLst>
          </p:cNvPr>
          <p:cNvSpPr>
            <a:spLocks noGrp="1"/>
          </p:cNvSpPr>
          <p:nvPr>
            <p:ph type="ctrTitle"/>
          </p:nvPr>
        </p:nvSpPr>
        <p:spPr>
          <a:xfrm>
            <a:off x="609601" y="3314203"/>
            <a:ext cx="6125154" cy="2800349"/>
          </a:xfrm>
        </p:spPr>
        <p:txBody>
          <a:bodyPr anchor="ctr">
            <a:normAutofit/>
          </a:bodyPr>
          <a:lstStyle/>
          <a:p>
            <a:r>
              <a:rPr lang="nl-NL" sz="4400" b="1" dirty="0">
                <a:latin typeface="+mn-lt"/>
                <a:cs typeface="Arial" panose="020B0604020202020204" pitchFamily="34" charset="0"/>
              </a:rPr>
              <a:t>In gesprek met oud-leerlingen</a:t>
            </a:r>
          </a:p>
        </p:txBody>
      </p:sp>
      <p:sp>
        <p:nvSpPr>
          <p:cNvPr id="3" name="Ondertitel 2">
            <a:extLst>
              <a:ext uri="{FF2B5EF4-FFF2-40B4-BE49-F238E27FC236}">
                <a16:creationId xmlns:a16="http://schemas.microsoft.com/office/drawing/2014/main" id="{9B80B276-B8AE-3EF9-1802-B43A5AC70E3F}"/>
              </a:ext>
            </a:extLst>
          </p:cNvPr>
          <p:cNvSpPr>
            <a:spLocks noGrp="1"/>
          </p:cNvSpPr>
          <p:nvPr>
            <p:ph type="subTitle" idx="1"/>
          </p:nvPr>
        </p:nvSpPr>
        <p:spPr>
          <a:xfrm>
            <a:off x="7156174" y="3314203"/>
            <a:ext cx="4426225" cy="2800349"/>
          </a:xfrm>
        </p:spPr>
        <p:txBody>
          <a:bodyPr anchor="ctr">
            <a:normAutofit/>
          </a:bodyPr>
          <a:lstStyle/>
          <a:p>
            <a:r>
              <a:rPr lang="nl-NL" sz="2800" b="1" dirty="0"/>
              <a:t>Les 3: Terugkijken op de gesprekken</a:t>
            </a:r>
          </a:p>
        </p:txBody>
      </p:sp>
      <p:pic>
        <p:nvPicPr>
          <p:cNvPr id="27" name="Afbeelding 26" descr="Afbeelding met clipart, tekening, Graphics, illustratie&#10;&#10;Automatisch gegenereerde beschrijving">
            <a:extLst>
              <a:ext uri="{FF2B5EF4-FFF2-40B4-BE49-F238E27FC236}">
                <a16:creationId xmlns:a16="http://schemas.microsoft.com/office/drawing/2014/main" id="{88ABD777-7284-FAFB-52BF-AB16E45EA1B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1804" y="208427"/>
            <a:ext cx="2123393" cy="2241048"/>
          </a:xfrm>
          <a:prstGeom prst="rect">
            <a:avLst/>
          </a:prstGeom>
        </p:spPr>
      </p:pic>
      <p:pic>
        <p:nvPicPr>
          <p:cNvPr id="21" name="Afbeelding 20">
            <a:extLst>
              <a:ext uri="{FF2B5EF4-FFF2-40B4-BE49-F238E27FC236}">
                <a16:creationId xmlns:a16="http://schemas.microsoft.com/office/drawing/2014/main" id="{32BE1290-7FC3-92C2-6176-45D47A292899}"/>
              </a:ext>
            </a:extLst>
          </p:cNvPr>
          <p:cNvPicPr>
            <a:picLocks noChangeAspect="1"/>
          </p:cNvPicPr>
          <p:nvPr/>
        </p:nvPicPr>
        <p:blipFill>
          <a:blip r:embed="rId4"/>
          <a:stretch>
            <a:fillRect/>
          </a:stretch>
        </p:blipFill>
        <p:spPr>
          <a:xfrm>
            <a:off x="5248471" y="0"/>
            <a:ext cx="2241048" cy="2050559"/>
          </a:xfrm>
          <a:prstGeom prst="rect">
            <a:avLst/>
          </a:prstGeom>
        </p:spPr>
      </p:pic>
      <p:pic>
        <p:nvPicPr>
          <p:cNvPr id="5" name="Afbeelding 4">
            <a:extLst>
              <a:ext uri="{FF2B5EF4-FFF2-40B4-BE49-F238E27FC236}">
                <a16:creationId xmlns:a16="http://schemas.microsoft.com/office/drawing/2014/main" id="{11B7304C-2257-C1DA-A2AC-5F82F4557C3B}"/>
              </a:ext>
            </a:extLst>
          </p:cNvPr>
          <p:cNvPicPr>
            <a:picLocks noChangeAspect="1"/>
          </p:cNvPicPr>
          <p:nvPr/>
        </p:nvPicPr>
        <p:blipFill>
          <a:blip r:embed="rId5"/>
          <a:stretch>
            <a:fillRect/>
          </a:stretch>
        </p:blipFill>
        <p:spPr>
          <a:xfrm>
            <a:off x="9697975" y="527776"/>
            <a:ext cx="2241048" cy="1602349"/>
          </a:xfrm>
          <a:prstGeom prst="rect">
            <a:avLst/>
          </a:prstGeom>
        </p:spPr>
      </p:pic>
    </p:spTree>
    <p:extLst>
      <p:ext uri="{BB962C8B-B14F-4D97-AF65-F5344CB8AC3E}">
        <p14:creationId xmlns:p14="http://schemas.microsoft.com/office/powerpoint/2010/main" val="18304485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70BDAF3-6BDC-1E4E-B3F1-6B6BEDEBEF76}"/>
              </a:ext>
            </a:extLst>
          </p:cNvPr>
          <p:cNvSpPr>
            <a:spLocks noGrp="1"/>
          </p:cNvSpPr>
          <p:nvPr>
            <p:ph type="title"/>
          </p:nvPr>
        </p:nvSpPr>
        <p:spPr>
          <a:xfrm>
            <a:off x="736713" y="-225988"/>
            <a:ext cx="10972800" cy="1325563"/>
          </a:xfrm>
        </p:spPr>
        <p:txBody>
          <a:bodyPr/>
          <a:lstStyle/>
          <a:p>
            <a:r>
              <a:rPr lang="nl-NL" dirty="0">
                <a:latin typeface="+mn-lt"/>
              </a:rPr>
              <a:t>Wat ga je deze les doen?</a:t>
            </a:r>
          </a:p>
        </p:txBody>
      </p:sp>
      <p:sp>
        <p:nvSpPr>
          <p:cNvPr id="3" name="Tijdelijke aanduiding voor inhoud 2">
            <a:extLst>
              <a:ext uri="{FF2B5EF4-FFF2-40B4-BE49-F238E27FC236}">
                <a16:creationId xmlns:a16="http://schemas.microsoft.com/office/drawing/2014/main" id="{DA6A0715-2EC7-BEA1-9E83-AA877BD60738}"/>
              </a:ext>
            </a:extLst>
          </p:cNvPr>
          <p:cNvSpPr>
            <a:spLocks noGrp="1"/>
          </p:cNvSpPr>
          <p:nvPr>
            <p:ph idx="1"/>
          </p:nvPr>
        </p:nvSpPr>
        <p:spPr>
          <a:xfrm>
            <a:off x="609600" y="1278889"/>
            <a:ext cx="10972800" cy="4496819"/>
          </a:xfrm>
        </p:spPr>
        <p:txBody>
          <a:bodyPr>
            <a:noAutofit/>
          </a:bodyPr>
          <a:lstStyle/>
          <a:p>
            <a:r>
              <a:rPr lang="nl-NL" b="1" dirty="0"/>
              <a:t>Lesdoelen:</a:t>
            </a:r>
          </a:p>
          <a:p>
            <a:r>
              <a:rPr lang="nl-NL" dirty="0"/>
              <a:t>Aan het eind van de les:</a:t>
            </a:r>
          </a:p>
          <a:p>
            <a:pPr marL="342900" indent="-342900">
              <a:buFont typeface="Arial" panose="020B0604020202020204" pitchFamily="34" charset="0"/>
              <a:buChar char="•"/>
            </a:pPr>
            <a:r>
              <a:rPr lang="nl-NL" dirty="0"/>
              <a:t>Heb je nagedacht over wat je aan het gesprek hebt gehad</a:t>
            </a:r>
          </a:p>
          <a:p>
            <a:pPr marL="342900" indent="-342900">
              <a:buFont typeface="Arial" panose="020B0604020202020204" pitchFamily="34" charset="0"/>
              <a:buChar char="•"/>
            </a:pPr>
            <a:r>
              <a:rPr lang="nl-NL" dirty="0"/>
              <a:t>Heb je een presentatie gemaakt over het gesprek dat je hebt gevoerd</a:t>
            </a:r>
          </a:p>
          <a:p>
            <a:endParaRPr lang="nl-NL" b="1" dirty="0"/>
          </a:p>
          <a:p>
            <a:r>
              <a:rPr lang="nl-NL" b="1" dirty="0"/>
              <a:t>Activiteiten:</a:t>
            </a:r>
          </a:p>
          <a:p>
            <a:pPr marL="342900" indent="-342900">
              <a:buFont typeface="Wingdings" panose="05000000000000000000" pitchFamily="2" charset="2"/>
              <a:buChar char="q"/>
            </a:pPr>
            <a:r>
              <a:rPr lang="nl-NL" dirty="0"/>
              <a:t>Uitleg</a:t>
            </a:r>
          </a:p>
          <a:p>
            <a:pPr marL="342900" indent="-342900">
              <a:buFont typeface="Wingdings" panose="05000000000000000000" pitchFamily="2" charset="2"/>
              <a:buChar char="q"/>
            </a:pPr>
            <a:r>
              <a:rPr lang="nl-NL" dirty="0"/>
              <a:t>Opdracht</a:t>
            </a:r>
          </a:p>
          <a:p>
            <a:pPr marL="342900" indent="-342900">
              <a:buFont typeface="Wingdings" panose="05000000000000000000" pitchFamily="2" charset="2"/>
              <a:buChar char="q"/>
            </a:pPr>
            <a:r>
              <a:rPr lang="nl-NL" dirty="0"/>
              <a:t>Nabespreken of reflecteren</a:t>
            </a:r>
          </a:p>
        </p:txBody>
      </p:sp>
      <p:pic>
        <p:nvPicPr>
          <p:cNvPr id="4" name="Afbeelding 3">
            <a:extLst>
              <a:ext uri="{FF2B5EF4-FFF2-40B4-BE49-F238E27FC236}">
                <a16:creationId xmlns:a16="http://schemas.microsoft.com/office/drawing/2014/main" id="{A73B58BE-2CA2-FE85-3583-6A8189F44039}"/>
              </a:ext>
            </a:extLst>
          </p:cNvPr>
          <p:cNvPicPr>
            <a:picLocks noChangeAspect="1"/>
          </p:cNvPicPr>
          <p:nvPr/>
        </p:nvPicPr>
        <p:blipFill>
          <a:blip r:embed="rId3"/>
          <a:stretch>
            <a:fillRect/>
          </a:stretch>
        </p:blipFill>
        <p:spPr>
          <a:xfrm>
            <a:off x="0" y="5775708"/>
            <a:ext cx="1473427" cy="1049016"/>
          </a:xfrm>
          <a:prstGeom prst="rect">
            <a:avLst/>
          </a:prstGeom>
        </p:spPr>
      </p:pic>
      <p:pic>
        <p:nvPicPr>
          <p:cNvPr id="5" name="Afbeelding 4">
            <a:extLst>
              <a:ext uri="{FF2B5EF4-FFF2-40B4-BE49-F238E27FC236}">
                <a16:creationId xmlns:a16="http://schemas.microsoft.com/office/drawing/2014/main" id="{04711A6F-5E10-D3B8-0E90-96A64FCAEFFE}"/>
              </a:ext>
            </a:extLst>
          </p:cNvPr>
          <p:cNvPicPr>
            <a:picLocks noChangeAspect="1"/>
          </p:cNvPicPr>
          <p:nvPr/>
        </p:nvPicPr>
        <p:blipFill>
          <a:blip r:embed="rId4"/>
          <a:stretch>
            <a:fillRect/>
          </a:stretch>
        </p:blipFill>
        <p:spPr>
          <a:xfrm>
            <a:off x="9949140" y="1278889"/>
            <a:ext cx="1633259" cy="1034005"/>
          </a:xfrm>
          <a:prstGeom prst="rect">
            <a:avLst/>
          </a:prstGeom>
        </p:spPr>
      </p:pic>
      <p:pic>
        <p:nvPicPr>
          <p:cNvPr id="6" name="Afbeelding 5">
            <a:extLst>
              <a:ext uri="{FF2B5EF4-FFF2-40B4-BE49-F238E27FC236}">
                <a16:creationId xmlns:a16="http://schemas.microsoft.com/office/drawing/2014/main" id="{A9AFB78B-5616-86D1-0921-5743A5AB32C8}"/>
              </a:ext>
            </a:extLst>
          </p:cNvPr>
          <p:cNvPicPr>
            <a:picLocks noChangeAspect="1"/>
          </p:cNvPicPr>
          <p:nvPr/>
        </p:nvPicPr>
        <p:blipFill>
          <a:blip r:embed="rId5"/>
          <a:stretch>
            <a:fillRect/>
          </a:stretch>
        </p:blipFill>
        <p:spPr>
          <a:xfrm>
            <a:off x="4551062" y="3895721"/>
            <a:ext cx="1936824" cy="1788006"/>
          </a:xfrm>
          <a:prstGeom prst="rect">
            <a:avLst/>
          </a:prstGeom>
        </p:spPr>
      </p:pic>
    </p:spTree>
    <p:extLst>
      <p:ext uri="{BB962C8B-B14F-4D97-AF65-F5344CB8AC3E}">
        <p14:creationId xmlns:p14="http://schemas.microsoft.com/office/powerpoint/2010/main" val="8767906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3" name="Background Fill">
            <a:extLst>
              <a:ext uri="{FF2B5EF4-FFF2-40B4-BE49-F238E27FC236}">
                <a16:creationId xmlns:a16="http://schemas.microsoft.com/office/drawing/2014/main" id="{B937640E-EF7A-4A6C-A950-D12B7D5C92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76ADA084-C86B-4F3C-8077-6A8999CC46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rgbClr val="AEAEAE">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p>
        </p:txBody>
      </p:sp>
      <p:sp>
        <p:nvSpPr>
          <p:cNvPr id="2" name="Titel 1">
            <a:extLst>
              <a:ext uri="{FF2B5EF4-FFF2-40B4-BE49-F238E27FC236}">
                <a16:creationId xmlns:a16="http://schemas.microsoft.com/office/drawing/2014/main" id="{670BDAF3-6BDC-1E4E-B3F1-6B6BEDEBEF76}"/>
              </a:ext>
            </a:extLst>
          </p:cNvPr>
          <p:cNvSpPr>
            <a:spLocks noGrp="1"/>
          </p:cNvSpPr>
          <p:nvPr>
            <p:ph type="title"/>
          </p:nvPr>
        </p:nvSpPr>
        <p:spPr>
          <a:xfrm>
            <a:off x="609601" y="552782"/>
            <a:ext cx="4606456" cy="1154711"/>
          </a:xfrm>
        </p:spPr>
        <p:txBody>
          <a:bodyPr vert="horz" lIns="91440" tIns="45720" rIns="91440" bIns="45720" rtlCol="0" anchor="b">
            <a:noAutofit/>
          </a:bodyPr>
          <a:lstStyle/>
          <a:p>
            <a:pPr>
              <a:lnSpc>
                <a:spcPct val="90000"/>
              </a:lnSpc>
            </a:pPr>
            <a:r>
              <a:rPr lang="en-US" kern="1200" dirty="0" err="1">
                <a:solidFill>
                  <a:schemeClr val="tx1"/>
                </a:solidFill>
                <a:latin typeface="+mn-lt"/>
                <a:ea typeface="+mj-ea"/>
                <a:cs typeface="+mj-cs"/>
              </a:rPr>
              <a:t>Presentatie</a:t>
            </a:r>
            <a:r>
              <a:rPr lang="en-US" kern="1200" dirty="0">
                <a:solidFill>
                  <a:schemeClr val="tx1"/>
                </a:solidFill>
                <a:latin typeface="+mn-lt"/>
                <a:ea typeface="+mj-ea"/>
                <a:cs typeface="+mj-cs"/>
              </a:rPr>
              <a:t> </a:t>
            </a:r>
            <a:r>
              <a:rPr lang="en-US" kern="1200" dirty="0" err="1">
                <a:solidFill>
                  <a:schemeClr val="tx1"/>
                </a:solidFill>
                <a:latin typeface="+mn-lt"/>
                <a:ea typeface="+mj-ea"/>
                <a:cs typeface="+mj-cs"/>
              </a:rPr>
              <a:t>maken</a:t>
            </a:r>
            <a:r>
              <a:rPr lang="en-US" kern="1200" dirty="0">
                <a:solidFill>
                  <a:schemeClr val="tx1"/>
                </a:solidFill>
                <a:latin typeface="+mn-lt"/>
                <a:ea typeface="+mj-ea"/>
                <a:cs typeface="+mj-cs"/>
              </a:rPr>
              <a:t> (in duo’s)</a:t>
            </a:r>
          </a:p>
        </p:txBody>
      </p:sp>
      <p:sp>
        <p:nvSpPr>
          <p:cNvPr id="5" name="Tijdelijke aanduiding voor inhoud 2">
            <a:extLst>
              <a:ext uri="{FF2B5EF4-FFF2-40B4-BE49-F238E27FC236}">
                <a16:creationId xmlns:a16="http://schemas.microsoft.com/office/drawing/2014/main" id="{099356ED-A450-9A3E-A949-575E89A1E93E}"/>
              </a:ext>
            </a:extLst>
          </p:cNvPr>
          <p:cNvSpPr txBox="1">
            <a:spLocks/>
          </p:cNvSpPr>
          <p:nvPr/>
        </p:nvSpPr>
        <p:spPr>
          <a:xfrm>
            <a:off x="373685" y="2355788"/>
            <a:ext cx="5485802" cy="3174788"/>
          </a:xfrm>
          <a:prstGeom prst="rect">
            <a:avLst/>
          </a:prstGeom>
        </p:spPr>
        <p:txBody>
          <a:bodyPr vert="horz" lIns="91440" tIns="45720" rIns="91440" bIns="45720" rtlCol="0" anchor="t">
            <a:normAutofit fontScale="92500"/>
          </a:bodyPr>
          <a:lstStyle>
            <a:lvl1pPr marL="0" indent="0" algn="l" defTabSz="914400" rtl="0" eaLnBrk="1" latinLnBrk="0" hangingPunct="1">
              <a:lnSpc>
                <a:spcPct val="110000"/>
              </a:lnSpc>
              <a:spcBef>
                <a:spcPts val="1000"/>
              </a:spcBef>
              <a:buClr>
                <a:schemeClr val="accent5"/>
              </a:buClr>
              <a:buFont typeface="Avenir Next LT Pro" panose="020B0504020202020204" pitchFamily="34" charset="0"/>
              <a:buNone/>
              <a:defRPr sz="2000" kern="1200">
                <a:solidFill>
                  <a:schemeClr val="tx1"/>
                </a:solidFill>
                <a:latin typeface="+mn-lt"/>
                <a:ea typeface="+mn-ea"/>
                <a:cs typeface="+mn-cs"/>
              </a:defRPr>
            </a:lvl1pPr>
            <a:lvl2pPr marL="228600" indent="0" algn="l" defTabSz="914400" rtl="0" eaLnBrk="1" latinLnBrk="0" hangingPunct="1">
              <a:lnSpc>
                <a:spcPct val="110000"/>
              </a:lnSpc>
              <a:spcBef>
                <a:spcPts val="500"/>
              </a:spcBef>
              <a:buClr>
                <a:schemeClr val="accent5"/>
              </a:buClr>
              <a:buFont typeface="Avenir Next LT Pro" panose="020B0504020202020204" pitchFamily="34" charset="0"/>
              <a:buNone/>
              <a:defRPr sz="1800" kern="1200">
                <a:solidFill>
                  <a:schemeClr val="tx1"/>
                </a:solidFill>
                <a:latin typeface="+mn-lt"/>
                <a:ea typeface="+mn-ea"/>
                <a:cs typeface="+mn-cs"/>
              </a:defRPr>
            </a:lvl2pPr>
            <a:lvl3pPr marL="457200" indent="0" algn="l" defTabSz="914400" rtl="0" eaLnBrk="1" latinLnBrk="0" hangingPunct="1">
              <a:lnSpc>
                <a:spcPct val="110000"/>
              </a:lnSpc>
              <a:spcBef>
                <a:spcPts val="500"/>
              </a:spcBef>
              <a:buClr>
                <a:schemeClr val="accent5"/>
              </a:buClr>
              <a:buFont typeface="Avenir Next LT Pro" panose="020B0504020202020204" pitchFamily="34" charset="0"/>
              <a:buNone/>
              <a:defRPr sz="1600" kern="1200">
                <a:solidFill>
                  <a:schemeClr val="tx1"/>
                </a:solidFill>
                <a:latin typeface="+mn-lt"/>
                <a:ea typeface="+mn-ea"/>
                <a:cs typeface="+mn-cs"/>
              </a:defRPr>
            </a:lvl3pPr>
            <a:lvl4pPr marL="685800" indent="0" algn="l" defTabSz="914400" rtl="0" eaLnBrk="1" latinLnBrk="0" hangingPunct="1">
              <a:lnSpc>
                <a:spcPct val="110000"/>
              </a:lnSpc>
              <a:spcBef>
                <a:spcPts val="500"/>
              </a:spcBef>
              <a:buClr>
                <a:schemeClr val="accent5"/>
              </a:buClr>
              <a:buFont typeface="Avenir Next LT Pro" panose="020B0504020202020204" pitchFamily="34" charset="0"/>
              <a:buNone/>
              <a:defRPr sz="1400" kern="1200">
                <a:solidFill>
                  <a:schemeClr val="tx1"/>
                </a:solidFill>
                <a:latin typeface="+mn-lt"/>
                <a:ea typeface="+mn-ea"/>
                <a:cs typeface="+mn-cs"/>
              </a:defRPr>
            </a:lvl4pPr>
            <a:lvl5pPr marL="914400" indent="0" algn="l" defTabSz="914400" rtl="0" eaLnBrk="1" latinLnBrk="0" hangingPunct="1">
              <a:lnSpc>
                <a:spcPct val="110000"/>
              </a:lnSpc>
              <a:spcBef>
                <a:spcPts val="500"/>
              </a:spcBef>
              <a:buClr>
                <a:schemeClr val="accent5"/>
              </a:buClr>
              <a:buFont typeface="Avenir Next LT Pro" panose="020B0504020202020204" pitchFamily="34" charset="0"/>
              <a:buNone/>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b="1" dirty="0" err="1"/>
              <a:t>Inhoud</a:t>
            </a:r>
            <a:r>
              <a:rPr lang="en-US" b="1" dirty="0"/>
              <a:t> </a:t>
            </a:r>
            <a:r>
              <a:rPr lang="en-US" b="1" dirty="0" err="1"/>
              <a:t>presentatie</a:t>
            </a:r>
            <a:r>
              <a:rPr lang="en-US" b="1" dirty="0"/>
              <a:t>:</a:t>
            </a:r>
          </a:p>
          <a:p>
            <a:pPr marL="800100" indent="-342900">
              <a:buFont typeface="Arial" panose="020B0604020202020204" pitchFamily="34" charset="0"/>
              <a:buChar char="•"/>
            </a:pPr>
            <a:r>
              <a:rPr lang="en-US" sz="2400" dirty="0" err="1"/>
              <a:t>Algemene</a:t>
            </a:r>
            <a:r>
              <a:rPr lang="en-US" sz="2400" dirty="0"/>
              <a:t> </a:t>
            </a:r>
            <a:r>
              <a:rPr lang="en-US" sz="2400" dirty="0" err="1"/>
              <a:t>gegevens</a:t>
            </a:r>
            <a:endParaRPr lang="en-US" sz="2400" dirty="0"/>
          </a:p>
          <a:p>
            <a:pPr marL="800100" indent="-342900">
              <a:buFont typeface="Arial" panose="020B0604020202020204" pitchFamily="34" charset="0"/>
              <a:buChar char="•"/>
            </a:pPr>
            <a:r>
              <a:rPr lang="en-US" sz="2400" dirty="0"/>
              <a:t>Route van de oud-</a:t>
            </a:r>
            <a:r>
              <a:rPr lang="en-US" sz="2400" dirty="0" err="1"/>
              <a:t>leerling</a:t>
            </a:r>
            <a:endParaRPr lang="en-US" sz="2400" dirty="0"/>
          </a:p>
          <a:p>
            <a:pPr marL="800100" indent="-342900">
              <a:buFont typeface="Arial" panose="020B0604020202020204" pitchFamily="34" charset="0"/>
              <a:buChar char="•"/>
            </a:pPr>
            <a:r>
              <a:rPr lang="en-US" sz="2400" dirty="0" err="1"/>
              <a:t>Obstakels</a:t>
            </a:r>
            <a:endParaRPr lang="en-US" sz="2400" dirty="0"/>
          </a:p>
          <a:p>
            <a:pPr marL="800100" indent="-342900">
              <a:buFont typeface="Arial" panose="020B0604020202020204" pitchFamily="34" charset="0"/>
              <a:buChar char="•"/>
            </a:pPr>
            <a:r>
              <a:rPr lang="en-US" sz="2400" dirty="0"/>
              <a:t>Tips!</a:t>
            </a:r>
          </a:p>
          <a:p>
            <a:pPr marL="800100" indent="-342900">
              <a:buFont typeface="Arial" panose="020B0604020202020204" pitchFamily="34" charset="0"/>
              <a:buChar char="•"/>
            </a:pPr>
            <a:r>
              <a:rPr lang="en-US" sz="2400" dirty="0"/>
              <a:t>Wat is </a:t>
            </a:r>
            <a:r>
              <a:rPr lang="en-US" sz="2400" dirty="0" err="1"/>
              <a:t>jullie</a:t>
            </a:r>
            <a:r>
              <a:rPr lang="en-US" sz="2400" dirty="0"/>
              <a:t> het </a:t>
            </a:r>
            <a:r>
              <a:rPr lang="en-US" sz="2400" dirty="0" err="1"/>
              <a:t>meest</a:t>
            </a:r>
            <a:r>
              <a:rPr lang="en-US" sz="2400" dirty="0"/>
              <a:t> </a:t>
            </a:r>
            <a:r>
              <a:rPr lang="en-US" sz="2400" dirty="0" err="1"/>
              <a:t>bijgebleven</a:t>
            </a:r>
            <a:r>
              <a:rPr lang="en-US" sz="2400" dirty="0"/>
              <a:t>?</a:t>
            </a:r>
          </a:p>
          <a:p>
            <a:pPr marL="457200"/>
            <a:endParaRPr lang="en-US" dirty="0"/>
          </a:p>
        </p:txBody>
      </p:sp>
      <p:pic>
        <p:nvPicPr>
          <p:cNvPr id="8" name="Picture 2" descr="Free Vector | People discussing about mental health">
            <a:extLst>
              <a:ext uri="{FF2B5EF4-FFF2-40B4-BE49-F238E27FC236}">
                <a16:creationId xmlns:a16="http://schemas.microsoft.com/office/drawing/2014/main" id="{5604E70D-68FF-D441-7D2B-8A995DC8567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13381" r="20693" b="1"/>
          <a:stretch/>
        </p:blipFill>
        <p:spPr bwMode="auto">
          <a:xfrm>
            <a:off x="5879198" y="490264"/>
            <a:ext cx="6312802" cy="6367736"/>
          </a:xfrm>
          <a:custGeom>
            <a:avLst/>
            <a:gdLst/>
            <a:ahLst/>
            <a:cxnLst/>
            <a:rect l="l" t="t" r="r" b="b"/>
            <a:pathLst>
              <a:path w="6312802" h="6367736">
                <a:moveTo>
                  <a:pt x="789715" y="708127"/>
                </a:moveTo>
                <a:cubicBezTo>
                  <a:pt x="845978" y="711650"/>
                  <a:pt x="901296" y="724302"/>
                  <a:pt x="953475" y="745602"/>
                </a:cubicBezTo>
                <a:cubicBezTo>
                  <a:pt x="1173612" y="834890"/>
                  <a:pt x="1309905" y="1073925"/>
                  <a:pt x="1278834" y="1315681"/>
                </a:cubicBezTo>
                <a:cubicBezTo>
                  <a:pt x="1233750" y="1669869"/>
                  <a:pt x="880524" y="1881517"/>
                  <a:pt x="560369" y="1747304"/>
                </a:cubicBezTo>
                <a:cubicBezTo>
                  <a:pt x="338151" y="1654256"/>
                  <a:pt x="204742" y="1408974"/>
                  <a:pt x="242538" y="1164574"/>
                </a:cubicBezTo>
                <a:cubicBezTo>
                  <a:pt x="286421" y="880774"/>
                  <a:pt x="529219" y="692590"/>
                  <a:pt x="789715" y="708127"/>
                </a:cubicBezTo>
                <a:close/>
                <a:moveTo>
                  <a:pt x="2877121" y="364348"/>
                </a:moveTo>
                <a:cubicBezTo>
                  <a:pt x="2901561" y="365790"/>
                  <a:pt x="2925601" y="371235"/>
                  <a:pt x="2948310" y="380363"/>
                </a:cubicBezTo>
                <a:cubicBezTo>
                  <a:pt x="3044405" y="419202"/>
                  <a:pt x="3103503" y="523063"/>
                  <a:pt x="3089970" y="628607"/>
                </a:cubicBezTo>
                <a:cubicBezTo>
                  <a:pt x="3070190" y="782758"/>
                  <a:pt x="2916600" y="874848"/>
                  <a:pt x="2777343" y="816472"/>
                </a:cubicBezTo>
                <a:cubicBezTo>
                  <a:pt x="2680608" y="775952"/>
                  <a:pt x="2622552" y="669287"/>
                  <a:pt x="2639048" y="562863"/>
                </a:cubicBezTo>
                <a:cubicBezTo>
                  <a:pt x="2658106" y="439382"/>
                  <a:pt x="2763810" y="357542"/>
                  <a:pt x="2877121" y="364348"/>
                </a:cubicBezTo>
                <a:close/>
                <a:moveTo>
                  <a:pt x="5725514" y="29060"/>
                </a:moveTo>
                <a:lnTo>
                  <a:pt x="5748657" y="29701"/>
                </a:lnTo>
                <a:cubicBezTo>
                  <a:pt x="5935681" y="36387"/>
                  <a:pt x="6081789" y="65616"/>
                  <a:pt x="6194082" y="113315"/>
                </a:cubicBezTo>
                <a:lnTo>
                  <a:pt x="6312802" y="183322"/>
                </a:lnTo>
                <a:lnTo>
                  <a:pt x="6312802" y="6367736"/>
                </a:lnTo>
                <a:lnTo>
                  <a:pt x="3171877" y="6367736"/>
                </a:lnTo>
                <a:lnTo>
                  <a:pt x="3171635" y="6367591"/>
                </a:lnTo>
                <a:lnTo>
                  <a:pt x="2683232" y="6367591"/>
                </a:lnTo>
                <a:lnTo>
                  <a:pt x="2683031" y="6367736"/>
                </a:lnTo>
                <a:lnTo>
                  <a:pt x="1006759" y="6367736"/>
                </a:lnTo>
                <a:lnTo>
                  <a:pt x="1017798" y="6253705"/>
                </a:lnTo>
                <a:cubicBezTo>
                  <a:pt x="1043303" y="6019815"/>
                  <a:pt x="1065826" y="5776617"/>
                  <a:pt x="897420" y="5565130"/>
                </a:cubicBezTo>
                <a:cubicBezTo>
                  <a:pt x="700507" y="5318087"/>
                  <a:pt x="491822" y="5428997"/>
                  <a:pt x="271526" y="5130943"/>
                </a:cubicBezTo>
                <a:cubicBezTo>
                  <a:pt x="108646" y="4910648"/>
                  <a:pt x="-26366" y="4708290"/>
                  <a:pt x="39940" y="4415201"/>
                </a:cubicBezTo>
                <a:cubicBezTo>
                  <a:pt x="128666" y="4023216"/>
                  <a:pt x="467878" y="3870268"/>
                  <a:pt x="464356" y="3587268"/>
                </a:cubicBezTo>
                <a:cubicBezTo>
                  <a:pt x="460351" y="3247094"/>
                  <a:pt x="43943" y="3178950"/>
                  <a:pt x="3183" y="2791128"/>
                </a:cubicBezTo>
                <a:cubicBezTo>
                  <a:pt x="-23403" y="2538162"/>
                  <a:pt x="118896" y="2235225"/>
                  <a:pt x="343758" y="2095087"/>
                </a:cubicBezTo>
                <a:cubicBezTo>
                  <a:pt x="758163" y="1836512"/>
                  <a:pt x="1225342" y="2272862"/>
                  <a:pt x="1543093" y="2013487"/>
                </a:cubicBezTo>
                <a:cubicBezTo>
                  <a:pt x="1732879" y="1858534"/>
                  <a:pt x="1763790" y="1542064"/>
                  <a:pt x="1726873" y="1342749"/>
                </a:cubicBezTo>
                <a:cubicBezTo>
                  <a:pt x="1656484" y="963255"/>
                  <a:pt x="1345299" y="901114"/>
                  <a:pt x="1356831" y="612032"/>
                </a:cubicBezTo>
                <a:cubicBezTo>
                  <a:pt x="1365319" y="397180"/>
                  <a:pt x="1547578" y="171600"/>
                  <a:pt x="1773239" y="121551"/>
                </a:cubicBezTo>
                <a:cubicBezTo>
                  <a:pt x="1804789" y="114503"/>
                  <a:pt x="1837013" y="110980"/>
                  <a:pt x="1869333" y="110980"/>
                </a:cubicBezTo>
                <a:cubicBezTo>
                  <a:pt x="2087466" y="110980"/>
                  <a:pt x="2259155" y="271137"/>
                  <a:pt x="2312167" y="320866"/>
                </a:cubicBezTo>
                <a:cubicBezTo>
                  <a:pt x="2563133" y="555255"/>
                  <a:pt x="2364538" y="842498"/>
                  <a:pt x="2568899" y="1194363"/>
                </a:cubicBezTo>
                <a:cubicBezTo>
                  <a:pt x="2600650" y="1246494"/>
                  <a:pt x="2637078" y="1295662"/>
                  <a:pt x="2677726" y="1341226"/>
                </a:cubicBezTo>
                <a:cubicBezTo>
                  <a:pt x="2757804" y="1432276"/>
                  <a:pt x="2906990" y="1416261"/>
                  <a:pt x="2964327" y="1310316"/>
                </a:cubicBezTo>
                <a:cubicBezTo>
                  <a:pt x="3059059" y="1135183"/>
                  <a:pt x="3149628" y="938831"/>
                  <a:pt x="3333248" y="887741"/>
                </a:cubicBezTo>
                <a:cubicBezTo>
                  <a:pt x="3690239" y="788365"/>
                  <a:pt x="3902767" y="1378543"/>
                  <a:pt x="4272730" y="1307994"/>
                </a:cubicBezTo>
                <a:cubicBezTo>
                  <a:pt x="4426320" y="1278686"/>
                  <a:pt x="4515368" y="1152802"/>
                  <a:pt x="4596327" y="996810"/>
                </a:cubicBezTo>
                <a:cubicBezTo>
                  <a:pt x="4618829" y="953326"/>
                  <a:pt x="4640770" y="907521"/>
                  <a:pt x="4663272" y="860676"/>
                </a:cubicBezTo>
                <a:cubicBezTo>
                  <a:pt x="4732781" y="613153"/>
                  <a:pt x="4835282" y="115946"/>
                  <a:pt x="5572324" y="40189"/>
                </a:cubicBezTo>
                <a:cubicBezTo>
                  <a:pt x="5622910" y="31543"/>
                  <a:pt x="5674208" y="27859"/>
                  <a:pt x="5725514" y="29060"/>
                </a:cubicBezTo>
                <a:close/>
                <a:moveTo>
                  <a:pt x="4169348" y="793"/>
                </a:moveTo>
                <a:cubicBezTo>
                  <a:pt x="4219966" y="3995"/>
                  <a:pt x="4269734" y="15368"/>
                  <a:pt x="4316693" y="34505"/>
                </a:cubicBezTo>
                <a:cubicBezTo>
                  <a:pt x="4514808" y="114584"/>
                  <a:pt x="4637488" y="329676"/>
                  <a:pt x="4609540" y="547569"/>
                </a:cubicBezTo>
                <a:cubicBezTo>
                  <a:pt x="4568620" y="865801"/>
                  <a:pt x="4251108" y="1055907"/>
                  <a:pt x="3962986" y="935790"/>
                </a:cubicBezTo>
                <a:cubicBezTo>
                  <a:pt x="3762790" y="852028"/>
                  <a:pt x="3642672" y="631491"/>
                  <a:pt x="3676946" y="411355"/>
                </a:cubicBezTo>
                <a:cubicBezTo>
                  <a:pt x="3716424" y="155985"/>
                  <a:pt x="3934959" y="-13061"/>
                  <a:pt x="4169348" y="793"/>
                </a:cubicBezTo>
                <a:close/>
              </a:path>
            </a:pathLst>
          </a:custGeom>
          <a:noFill/>
          <a:extLst>
            <a:ext uri="{909E8E84-426E-40DD-AFC4-6F175D3DCCD1}">
              <a14:hiddenFill xmlns:a14="http://schemas.microsoft.com/office/drawing/2010/main">
                <a:solidFill>
                  <a:srgbClr val="FFFFFF"/>
                </a:solidFill>
              </a14:hiddenFill>
            </a:ext>
          </a:extLst>
        </p:spPr>
      </p:pic>
      <p:pic>
        <p:nvPicPr>
          <p:cNvPr id="4" name="Afbeelding 3">
            <a:extLst>
              <a:ext uri="{FF2B5EF4-FFF2-40B4-BE49-F238E27FC236}">
                <a16:creationId xmlns:a16="http://schemas.microsoft.com/office/drawing/2014/main" id="{A73B58BE-2CA2-FE85-3583-6A8189F44039}"/>
              </a:ext>
            </a:extLst>
          </p:cNvPr>
          <p:cNvPicPr>
            <a:picLocks noChangeAspect="1"/>
          </p:cNvPicPr>
          <p:nvPr/>
        </p:nvPicPr>
        <p:blipFill>
          <a:blip r:embed="rId4"/>
          <a:stretch>
            <a:fillRect/>
          </a:stretch>
        </p:blipFill>
        <p:spPr>
          <a:xfrm>
            <a:off x="0" y="5775708"/>
            <a:ext cx="1473427" cy="1049016"/>
          </a:xfrm>
          <a:prstGeom prst="rect">
            <a:avLst/>
          </a:prstGeom>
        </p:spPr>
      </p:pic>
    </p:spTree>
    <p:extLst>
      <p:ext uri="{BB962C8B-B14F-4D97-AF65-F5344CB8AC3E}">
        <p14:creationId xmlns:p14="http://schemas.microsoft.com/office/powerpoint/2010/main" val="2156169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1000"/>
                                        <p:tgtEl>
                                          <p:spTgt spid="5">
                                            <p:txEl>
                                              <p:pRg st="1" end="1"/>
                                            </p:txEl>
                                          </p:spTgt>
                                        </p:tgtEl>
                                      </p:cBhvr>
                                    </p:animEffect>
                                    <p:anim calcmode="lin" valueType="num">
                                      <p:cBhvr>
                                        <p:cTn id="8"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Effect transition="in" filter="fade">
                                      <p:cBhvr>
                                        <p:cTn id="14" dur="1000"/>
                                        <p:tgtEl>
                                          <p:spTgt spid="5">
                                            <p:txEl>
                                              <p:pRg st="2" end="2"/>
                                            </p:txEl>
                                          </p:spTgt>
                                        </p:tgtEl>
                                      </p:cBhvr>
                                    </p:animEffect>
                                    <p:anim calcmode="lin" valueType="num">
                                      <p:cBhvr>
                                        <p:cTn id="15"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Effect transition="in" filter="fade">
                                      <p:cBhvr>
                                        <p:cTn id="21" dur="1000"/>
                                        <p:tgtEl>
                                          <p:spTgt spid="5">
                                            <p:txEl>
                                              <p:pRg st="3" end="3"/>
                                            </p:txEl>
                                          </p:spTgt>
                                        </p:tgtEl>
                                      </p:cBhvr>
                                    </p:animEffect>
                                    <p:anim calcmode="lin" valueType="num">
                                      <p:cBhvr>
                                        <p:cTn id="22"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Effect transition="in" filter="fade">
                                      <p:cBhvr>
                                        <p:cTn id="28" dur="1000"/>
                                        <p:tgtEl>
                                          <p:spTgt spid="5">
                                            <p:txEl>
                                              <p:pRg st="4" end="4"/>
                                            </p:txEl>
                                          </p:spTgt>
                                        </p:tgtEl>
                                      </p:cBhvr>
                                    </p:animEffect>
                                    <p:anim calcmode="lin" valueType="num">
                                      <p:cBhvr>
                                        <p:cTn id="29"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Effect transition="in" filter="fade">
                                      <p:cBhvr>
                                        <p:cTn id="35" dur="1000"/>
                                        <p:tgtEl>
                                          <p:spTgt spid="5">
                                            <p:txEl>
                                              <p:pRg st="5" end="5"/>
                                            </p:txEl>
                                          </p:spTgt>
                                        </p:tgtEl>
                                      </p:cBhvr>
                                    </p:animEffect>
                                    <p:anim calcmode="lin" valueType="num">
                                      <p:cBhvr>
                                        <p:cTn id="36"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5">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70BDAF3-6BDC-1E4E-B3F1-6B6BEDEBEF76}"/>
              </a:ext>
            </a:extLst>
          </p:cNvPr>
          <p:cNvSpPr>
            <a:spLocks noGrp="1"/>
          </p:cNvSpPr>
          <p:nvPr>
            <p:ph type="title"/>
          </p:nvPr>
        </p:nvSpPr>
        <p:spPr>
          <a:xfrm>
            <a:off x="736713" y="-225988"/>
            <a:ext cx="10972800" cy="1325563"/>
          </a:xfrm>
        </p:spPr>
        <p:txBody>
          <a:bodyPr/>
          <a:lstStyle/>
          <a:p>
            <a:r>
              <a:rPr lang="nl-NL" dirty="0">
                <a:latin typeface="+mn-lt"/>
              </a:rPr>
              <a:t>Tips voor het maken van de presentatie</a:t>
            </a:r>
          </a:p>
        </p:txBody>
      </p:sp>
      <p:sp>
        <p:nvSpPr>
          <p:cNvPr id="3" name="Tijdelijke aanduiding voor inhoud 2">
            <a:extLst>
              <a:ext uri="{FF2B5EF4-FFF2-40B4-BE49-F238E27FC236}">
                <a16:creationId xmlns:a16="http://schemas.microsoft.com/office/drawing/2014/main" id="{DA6A0715-2EC7-BEA1-9E83-AA877BD60738}"/>
              </a:ext>
            </a:extLst>
          </p:cNvPr>
          <p:cNvSpPr>
            <a:spLocks noGrp="1"/>
          </p:cNvSpPr>
          <p:nvPr>
            <p:ph idx="1"/>
          </p:nvPr>
        </p:nvSpPr>
        <p:spPr>
          <a:xfrm>
            <a:off x="176766" y="1839515"/>
            <a:ext cx="10419516" cy="2517332"/>
          </a:xfrm>
        </p:spPr>
        <p:txBody>
          <a:bodyPr vert="horz" lIns="91440" tIns="45720" rIns="91440" bIns="45720" rtlCol="0" anchor="t">
            <a:normAutofit/>
          </a:bodyPr>
          <a:lstStyle/>
          <a:p>
            <a:pPr marL="342900" indent="-342900">
              <a:buFont typeface="Arial" panose="020B0604020202020204" pitchFamily="34" charset="0"/>
              <a:buChar char="•"/>
            </a:pPr>
            <a:r>
              <a:rPr lang="nl-NL" sz="2400" dirty="0"/>
              <a:t>Pak je werkblad er bij en lees jouw vragen en de antwoorden nog een keer door</a:t>
            </a:r>
          </a:p>
          <a:p>
            <a:pPr marL="342900" indent="-342900">
              <a:buFont typeface="Arial" panose="020B0604020202020204" pitchFamily="34" charset="0"/>
              <a:buChar char="•"/>
            </a:pPr>
            <a:r>
              <a:rPr lang="nl-NL" sz="2400" dirty="0"/>
              <a:t>Gebruik de standaardpresentatie (pas de </a:t>
            </a:r>
            <a:r>
              <a:rPr lang="nl-NL" sz="2400" dirty="0" err="1"/>
              <a:t>layout</a:t>
            </a:r>
            <a:r>
              <a:rPr lang="nl-NL" sz="2400" dirty="0"/>
              <a:t> aan als jullie willen)</a:t>
            </a:r>
          </a:p>
          <a:p>
            <a:pPr marL="342900" indent="-342900">
              <a:buFont typeface="Arial" panose="020B0604020202020204" pitchFamily="34" charset="0"/>
              <a:buChar char="•"/>
            </a:pPr>
            <a:r>
              <a:rPr lang="nl-NL" sz="2400" dirty="0"/>
              <a:t>Gebruik steekwoorden</a:t>
            </a:r>
          </a:p>
          <a:p>
            <a:pPr marL="342900" indent="-342900">
              <a:buFont typeface="Arial" panose="020B0604020202020204" pitchFamily="34" charset="0"/>
              <a:buChar char="•"/>
            </a:pPr>
            <a:r>
              <a:rPr lang="nl-NL" sz="2400" dirty="0"/>
              <a:t>Gebruik plaatjes</a:t>
            </a:r>
          </a:p>
          <a:p>
            <a:pPr marL="342900" indent="-342900">
              <a:buFont typeface="Arial" panose="020B0604020202020204" pitchFamily="34" charset="0"/>
              <a:buChar char="•"/>
            </a:pPr>
            <a:endParaRPr lang="nl-NL" dirty="0"/>
          </a:p>
        </p:txBody>
      </p:sp>
      <p:pic>
        <p:nvPicPr>
          <p:cNvPr id="4" name="Afbeelding 3">
            <a:extLst>
              <a:ext uri="{FF2B5EF4-FFF2-40B4-BE49-F238E27FC236}">
                <a16:creationId xmlns:a16="http://schemas.microsoft.com/office/drawing/2014/main" id="{A73B58BE-2CA2-FE85-3583-6A8189F44039}"/>
              </a:ext>
            </a:extLst>
          </p:cNvPr>
          <p:cNvPicPr>
            <a:picLocks noChangeAspect="1"/>
          </p:cNvPicPr>
          <p:nvPr/>
        </p:nvPicPr>
        <p:blipFill>
          <a:blip r:embed="rId3"/>
          <a:stretch>
            <a:fillRect/>
          </a:stretch>
        </p:blipFill>
        <p:spPr>
          <a:xfrm>
            <a:off x="0" y="5775708"/>
            <a:ext cx="1473427" cy="1049016"/>
          </a:xfrm>
          <a:prstGeom prst="rect">
            <a:avLst/>
          </a:prstGeom>
        </p:spPr>
      </p:pic>
      <p:pic>
        <p:nvPicPr>
          <p:cNvPr id="7" name="Graphic 6" descr="Gloeilamp en tandwiel silhouet">
            <a:extLst>
              <a:ext uri="{FF2B5EF4-FFF2-40B4-BE49-F238E27FC236}">
                <a16:creationId xmlns:a16="http://schemas.microsoft.com/office/drawing/2014/main" id="{997306E9-9979-4B32-BA45-34B7858656B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388358" y="2882590"/>
            <a:ext cx="2403088" cy="2403088"/>
          </a:xfrm>
          <a:prstGeom prst="rect">
            <a:avLst/>
          </a:prstGeom>
        </p:spPr>
      </p:pic>
    </p:spTree>
    <p:extLst>
      <p:ext uri="{BB962C8B-B14F-4D97-AF65-F5344CB8AC3E}">
        <p14:creationId xmlns:p14="http://schemas.microsoft.com/office/powerpoint/2010/main" val="3370365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70BDAF3-6BDC-1E4E-B3F1-6B6BEDEBEF76}"/>
              </a:ext>
            </a:extLst>
          </p:cNvPr>
          <p:cNvSpPr>
            <a:spLocks noGrp="1"/>
          </p:cNvSpPr>
          <p:nvPr>
            <p:ph type="title"/>
          </p:nvPr>
        </p:nvSpPr>
        <p:spPr>
          <a:xfrm>
            <a:off x="736713" y="-225988"/>
            <a:ext cx="10972800" cy="1325563"/>
          </a:xfrm>
        </p:spPr>
        <p:txBody>
          <a:bodyPr/>
          <a:lstStyle/>
          <a:p>
            <a:r>
              <a:rPr lang="nl-NL" dirty="0">
                <a:latin typeface="+mn-lt"/>
              </a:rPr>
              <a:t>Vastleggen</a:t>
            </a:r>
          </a:p>
        </p:txBody>
      </p:sp>
      <p:sp>
        <p:nvSpPr>
          <p:cNvPr id="3" name="Tijdelijke aanduiding voor inhoud 2">
            <a:extLst>
              <a:ext uri="{FF2B5EF4-FFF2-40B4-BE49-F238E27FC236}">
                <a16:creationId xmlns:a16="http://schemas.microsoft.com/office/drawing/2014/main" id="{DA6A0715-2EC7-BEA1-9E83-AA877BD60738}"/>
              </a:ext>
            </a:extLst>
          </p:cNvPr>
          <p:cNvSpPr>
            <a:spLocks noGrp="1"/>
          </p:cNvSpPr>
          <p:nvPr>
            <p:ph idx="1"/>
          </p:nvPr>
        </p:nvSpPr>
        <p:spPr>
          <a:xfrm>
            <a:off x="609600" y="1278889"/>
            <a:ext cx="10972800" cy="4496819"/>
          </a:xfrm>
        </p:spPr>
        <p:txBody>
          <a:bodyPr>
            <a:normAutofit/>
          </a:bodyPr>
          <a:lstStyle/>
          <a:p>
            <a:pPr marL="342900" indent="-342900">
              <a:buFont typeface="Arial" panose="020B0604020202020204" pitchFamily="34" charset="0"/>
              <a:buChar char="•"/>
            </a:pPr>
            <a:endParaRPr lang="nl-NL" dirty="0"/>
          </a:p>
          <a:p>
            <a:r>
              <a:rPr lang="nl-NL" dirty="0"/>
              <a:t>Stop het ingevulde werkblad in je loopbaanportfolio</a:t>
            </a:r>
          </a:p>
        </p:txBody>
      </p:sp>
      <p:pic>
        <p:nvPicPr>
          <p:cNvPr id="4" name="Afbeelding 3">
            <a:extLst>
              <a:ext uri="{FF2B5EF4-FFF2-40B4-BE49-F238E27FC236}">
                <a16:creationId xmlns:a16="http://schemas.microsoft.com/office/drawing/2014/main" id="{A73B58BE-2CA2-FE85-3583-6A8189F44039}"/>
              </a:ext>
            </a:extLst>
          </p:cNvPr>
          <p:cNvPicPr>
            <a:picLocks noChangeAspect="1"/>
          </p:cNvPicPr>
          <p:nvPr/>
        </p:nvPicPr>
        <p:blipFill>
          <a:blip r:embed="rId3"/>
          <a:stretch>
            <a:fillRect/>
          </a:stretch>
        </p:blipFill>
        <p:spPr>
          <a:xfrm>
            <a:off x="0" y="5775708"/>
            <a:ext cx="1473427" cy="1049016"/>
          </a:xfrm>
          <a:prstGeom prst="rect">
            <a:avLst/>
          </a:prstGeom>
        </p:spPr>
      </p:pic>
      <p:pic>
        <p:nvPicPr>
          <p:cNvPr id="7" name="Afbeelding 6">
            <a:extLst>
              <a:ext uri="{FF2B5EF4-FFF2-40B4-BE49-F238E27FC236}">
                <a16:creationId xmlns:a16="http://schemas.microsoft.com/office/drawing/2014/main" id="{6D03FBB2-12AA-0FCA-D3C4-4BB96C4BE731}"/>
              </a:ext>
            </a:extLst>
          </p:cNvPr>
          <p:cNvPicPr>
            <a:picLocks noChangeAspect="1"/>
          </p:cNvPicPr>
          <p:nvPr/>
        </p:nvPicPr>
        <p:blipFill>
          <a:blip r:embed="rId4"/>
          <a:stretch>
            <a:fillRect/>
          </a:stretch>
        </p:blipFill>
        <p:spPr>
          <a:xfrm>
            <a:off x="9117852" y="2170329"/>
            <a:ext cx="2362948" cy="2964052"/>
          </a:xfrm>
          <a:prstGeom prst="rect">
            <a:avLst/>
          </a:prstGeom>
        </p:spPr>
      </p:pic>
    </p:spTree>
    <p:extLst>
      <p:ext uri="{BB962C8B-B14F-4D97-AF65-F5344CB8AC3E}">
        <p14:creationId xmlns:p14="http://schemas.microsoft.com/office/powerpoint/2010/main" val="1149722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D8B9DA9B-1DBC-42C5-BFBC-E0C86E5C93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2"/>
              </a:solidFill>
            </a:endParaRPr>
          </a:p>
        </p:txBody>
      </p:sp>
      <p:sp>
        <p:nvSpPr>
          <p:cNvPr id="53" name="Rectangle 52">
            <a:extLst>
              <a:ext uri="{FF2B5EF4-FFF2-40B4-BE49-F238E27FC236}">
                <a16:creationId xmlns:a16="http://schemas.microsoft.com/office/drawing/2014/main" id="{8989E1E2-22C8-4964-9AA7-DA5BECE282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rgbClr val="AEAEAE">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5" name="Group 54">
            <a:extLst>
              <a:ext uri="{FF2B5EF4-FFF2-40B4-BE49-F238E27FC236}">
                <a16:creationId xmlns:a16="http://schemas.microsoft.com/office/drawing/2014/main" id="{FE6DE3BE-0824-453C-9D8B-6272A7DBD33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88952" cy="3449100"/>
            <a:chOff x="0" y="0"/>
            <a:chExt cx="12188952" cy="3449100"/>
          </a:xfrm>
        </p:grpSpPr>
        <p:sp>
          <p:nvSpPr>
            <p:cNvPr id="56" name="Freeform: Shape 55">
              <a:extLst>
                <a:ext uri="{FF2B5EF4-FFF2-40B4-BE49-F238E27FC236}">
                  <a16:creationId xmlns:a16="http://schemas.microsoft.com/office/drawing/2014/main" id="{C6D05D73-D9BE-41AA-AA77-0A0A3EB9A2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3824578" cy="3449100"/>
            </a:xfrm>
            <a:custGeom>
              <a:avLst/>
              <a:gdLst>
                <a:gd name="connsiteX0" fmla="*/ 2864224 w 4608036"/>
                <a:gd name="connsiteY0" fmla="*/ 3013465 h 4155642"/>
                <a:gd name="connsiteX1" fmla="*/ 3193644 w 4608036"/>
                <a:gd name="connsiteY1" fmla="*/ 3342885 h 4155642"/>
                <a:gd name="connsiteX2" fmla="*/ 2864224 w 4608036"/>
                <a:gd name="connsiteY2" fmla="*/ 3672305 h 4155642"/>
                <a:gd name="connsiteX3" fmla="*/ 2534804 w 4608036"/>
                <a:gd name="connsiteY3" fmla="*/ 3342885 h 4155642"/>
                <a:gd name="connsiteX4" fmla="*/ 2864224 w 4608036"/>
                <a:gd name="connsiteY4" fmla="*/ 3013465 h 4155642"/>
                <a:gd name="connsiteX5" fmla="*/ 4137192 w 4608036"/>
                <a:gd name="connsiteY5" fmla="*/ 1067730 h 4155642"/>
                <a:gd name="connsiteX6" fmla="*/ 4608036 w 4608036"/>
                <a:gd name="connsiteY6" fmla="*/ 1538574 h 4155642"/>
                <a:gd name="connsiteX7" fmla="*/ 4137192 w 4608036"/>
                <a:gd name="connsiteY7" fmla="*/ 2009418 h 4155642"/>
                <a:gd name="connsiteX8" fmla="*/ 3666348 w 4608036"/>
                <a:gd name="connsiteY8" fmla="*/ 1538574 h 4155642"/>
                <a:gd name="connsiteX9" fmla="*/ 4137192 w 4608036"/>
                <a:gd name="connsiteY9" fmla="*/ 1067730 h 4155642"/>
                <a:gd name="connsiteX10" fmla="*/ 0 w 4608036"/>
                <a:gd name="connsiteY10" fmla="*/ 0 h 4155642"/>
                <a:gd name="connsiteX11" fmla="*/ 3795833 w 4608036"/>
                <a:gd name="connsiteY11" fmla="*/ 0 h 4155642"/>
                <a:gd name="connsiteX12" fmla="*/ 3841595 w 4608036"/>
                <a:gd name="connsiteY12" fmla="*/ 73186 h 4155642"/>
                <a:gd name="connsiteX13" fmla="*/ 3934738 w 4608036"/>
                <a:gd name="connsiteY13" fmla="*/ 385943 h 4155642"/>
                <a:gd name="connsiteX14" fmla="*/ 3463544 w 4608036"/>
                <a:gd name="connsiteY14" fmla="*/ 1479388 h 4155642"/>
                <a:gd name="connsiteX15" fmla="*/ 3697976 w 4608036"/>
                <a:gd name="connsiteY15" fmla="*/ 2152566 h 4155642"/>
                <a:gd name="connsiteX16" fmla="*/ 4453203 w 4608036"/>
                <a:gd name="connsiteY16" fmla="*/ 2717907 h 4155642"/>
                <a:gd name="connsiteX17" fmla="*/ 4496628 w 4608036"/>
                <a:gd name="connsiteY17" fmla="*/ 3226246 h 4155642"/>
                <a:gd name="connsiteX18" fmla="*/ 4496096 w 4608036"/>
                <a:gd name="connsiteY18" fmla="*/ 3225957 h 4155642"/>
                <a:gd name="connsiteX19" fmla="*/ 4451007 w 4608036"/>
                <a:gd name="connsiteY19" fmla="*/ 3316076 h 4155642"/>
                <a:gd name="connsiteX20" fmla="*/ 3823709 w 4608036"/>
                <a:gd name="connsiteY20" fmla="*/ 3546693 h 4155642"/>
                <a:gd name="connsiteX21" fmla="*/ 3248158 w 4608036"/>
                <a:gd name="connsiteY21" fmla="*/ 2922031 h 4155642"/>
                <a:gd name="connsiteX22" fmla="*/ 2530174 w 4608036"/>
                <a:gd name="connsiteY22" fmla="*/ 2860271 h 4155642"/>
                <a:gd name="connsiteX23" fmla="*/ 2016602 w 4608036"/>
                <a:gd name="connsiteY23" fmla="*/ 4003023 h 4155642"/>
                <a:gd name="connsiteX24" fmla="*/ 1217280 w 4608036"/>
                <a:gd name="connsiteY24" fmla="*/ 4085330 h 4155642"/>
                <a:gd name="connsiteX25" fmla="*/ 610283 w 4608036"/>
                <a:gd name="connsiteY25" fmla="*/ 3347934 h 4155642"/>
                <a:gd name="connsiteX26" fmla="*/ 64778 w 4608036"/>
                <a:gd name="connsiteY26" fmla="*/ 3424177 h 4155642"/>
                <a:gd name="connsiteX27" fmla="*/ 0 w 4608036"/>
                <a:gd name="connsiteY27" fmla="*/ 3439842 h 4155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4608036" h="4155642">
                  <a:moveTo>
                    <a:pt x="2864224" y="3013465"/>
                  </a:moveTo>
                  <a:cubicBezTo>
                    <a:pt x="3046158" y="3013465"/>
                    <a:pt x="3193644" y="3160951"/>
                    <a:pt x="3193644" y="3342885"/>
                  </a:cubicBezTo>
                  <a:cubicBezTo>
                    <a:pt x="3193644" y="3524819"/>
                    <a:pt x="3046158" y="3672305"/>
                    <a:pt x="2864224" y="3672305"/>
                  </a:cubicBezTo>
                  <a:cubicBezTo>
                    <a:pt x="2682290" y="3672305"/>
                    <a:pt x="2534804" y="3524819"/>
                    <a:pt x="2534804" y="3342885"/>
                  </a:cubicBezTo>
                  <a:cubicBezTo>
                    <a:pt x="2534804" y="3160951"/>
                    <a:pt x="2682290" y="3013465"/>
                    <a:pt x="2864224" y="3013465"/>
                  </a:cubicBezTo>
                  <a:close/>
                  <a:moveTo>
                    <a:pt x="4137192" y="1067730"/>
                  </a:moveTo>
                  <a:cubicBezTo>
                    <a:pt x="4397232" y="1067730"/>
                    <a:pt x="4608036" y="1278534"/>
                    <a:pt x="4608036" y="1538574"/>
                  </a:cubicBezTo>
                  <a:cubicBezTo>
                    <a:pt x="4608036" y="1798614"/>
                    <a:pt x="4397232" y="2009418"/>
                    <a:pt x="4137192" y="2009418"/>
                  </a:cubicBezTo>
                  <a:cubicBezTo>
                    <a:pt x="3877152" y="2009418"/>
                    <a:pt x="3666348" y="1798614"/>
                    <a:pt x="3666348" y="1538574"/>
                  </a:cubicBezTo>
                  <a:cubicBezTo>
                    <a:pt x="3666348" y="1278534"/>
                    <a:pt x="3877152" y="1067730"/>
                    <a:pt x="4137192" y="1067730"/>
                  </a:cubicBezTo>
                  <a:close/>
                  <a:moveTo>
                    <a:pt x="0" y="0"/>
                  </a:moveTo>
                  <a:lnTo>
                    <a:pt x="3795833" y="0"/>
                  </a:lnTo>
                  <a:lnTo>
                    <a:pt x="3841595" y="73186"/>
                  </a:lnTo>
                  <a:cubicBezTo>
                    <a:pt x="3894967" y="172063"/>
                    <a:pt x="3928651" y="280143"/>
                    <a:pt x="3934738" y="385943"/>
                  </a:cubicBezTo>
                  <a:cubicBezTo>
                    <a:pt x="3960418" y="832278"/>
                    <a:pt x="3478459" y="955056"/>
                    <a:pt x="3463544" y="1479388"/>
                  </a:cubicBezTo>
                  <a:cubicBezTo>
                    <a:pt x="3453054" y="1845938"/>
                    <a:pt x="3679069" y="2129671"/>
                    <a:pt x="3697976" y="2152566"/>
                  </a:cubicBezTo>
                  <a:cubicBezTo>
                    <a:pt x="3965589" y="2479019"/>
                    <a:pt x="4316509" y="2388300"/>
                    <a:pt x="4453203" y="2717907"/>
                  </a:cubicBezTo>
                  <a:cubicBezTo>
                    <a:pt x="4482150" y="2787623"/>
                    <a:pt x="4575626" y="3013102"/>
                    <a:pt x="4496628" y="3226246"/>
                  </a:cubicBezTo>
                  <a:lnTo>
                    <a:pt x="4496096" y="3225957"/>
                  </a:lnTo>
                  <a:cubicBezTo>
                    <a:pt x="4484372" y="3257587"/>
                    <a:pt x="4469256" y="3287777"/>
                    <a:pt x="4451007" y="3316076"/>
                  </a:cubicBezTo>
                  <a:cubicBezTo>
                    <a:pt x="4320132" y="3518667"/>
                    <a:pt x="4035532" y="3615706"/>
                    <a:pt x="3823709" y="3546693"/>
                  </a:cubicBezTo>
                  <a:cubicBezTo>
                    <a:pt x="3538592" y="3453712"/>
                    <a:pt x="3591223" y="3127434"/>
                    <a:pt x="3248158" y="2922031"/>
                  </a:cubicBezTo>
                  <a:cubicBezTo>
                    <a:pt x="3067991" y="2814166"/>
                    <a:pt x="2749462" y="2730532"/>
                    <a:pt x="2530174" y="2860271"/>
                  </a:cubicBezTo>
                  <a:cubicBezTo>
                    <a:pt x="2163165" y="3077424"/>
                    <a:pt x="2417778" y="3690971"/>
                    <a:pt x="2016602" y="4003023"/>
                  </a:cubicBezTo>
                  <a:cubicBezTo>
                    <a:pt x="1798688" y="4172165"/>
                    <a:pt x="1453297" y="4202389"/>
                    <a:pt x="1217280" y="4085330"/>
                  </a:cubicBezTo>
                  <a:cubicBezTo>
                    <a:pt x="855483" y="3905582"/>
                    <a:pt x="940040" y="3474447"/>
                    <a:pt x="610283" y="3347934"/>
                  </a:cubicBezTo>
                  <a:cubicBezTo>
                    <a:pt x="439259" y="3282322"/>
                    <a:pt x="269119" y="3365698"/>
                    <a:pt x="64778" y="3424177"/>
                  </a:cubicBezTo>
                  <a:lnTo>
                    <a:pt x="0" y="3439842"/>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2"/>
                </a:solidFill>
              </a:endParaRPr>
            </a:p>
          </p:txBody>
        </p:sp>
        <p:sp>
          <p:nvSpPr>
            <p:cNvPr id="57" name="Freeform: Shape 56">
              <a:extLst>
                <a:ext uri="{FF2B5EF4-FFF2-40B4-BE49-F238E27FC236}">
                  <a16:creationId xmlns:a16="http://schemas.microsoft.com/office/drawing/2014/main" id="{AD03098B-9C5B-42CF-8CB5-49E411EAC9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616074" y="0"/>
              <a:ext cx="5122410" cy="2483032"/>
            </a:xfrm>
            <a:custGeom>
              <a:avLst/>
              <a:gdLst>
                <a:gd name="connsiteX0" fmla="*/ 2376185 w 6680315"/>
                <a:gd name="connsiteY0" fmla="*/ 2274739 h 3133080"/>
                <a:gd name="connsiteX1" fmla="*/ 2621677 w 6680315"/>
                <a:gd name="connsiteY1" fmla="*/ 2520231 h 3133080"/>
                <a:gd name="connsiteX2" fmla="*/ 2376185 w 6680315"/>
                <a:gd name="connsiteY2" fmla="*/ 2765723 h 3133080"/>
                <a:gd name="connsiteX3" fmla="*/ 2130693 w 6680315"/>
                <a:gd name="connsiteY3" fmla="*/ 2520231 h 3133080"/>
                <a:gd name="connsiteX4" fmla="*/ 2376185 w 6680315"/>
                <a:gd name="connsiteY4" fmla="*/ 2274739 h 3133080"/>
                <a:gd name="connsiteX5" fmla="*/ 915559 w 6680315"/>
                <a:gd name="connsiteY5" fmla="*/ 0 h 3133080"/>
                <a:gd name="connsiteX6" fmla="*/ 6269857 w 6680315"/>
                <a:gd name="connsiteY6" fmla="*/ 0 h 3133080"/>
                <a:gd name="connsiteX7" fmla="*/ 6333461 w 6680315"/>
                <a:gd name="connsiteY7" fmla="*/ 55051 h 3133080"/>
                <a:gd name="connsiteX8" fmla="*/ 6627820 w 6680315"/>
                <a:gd name="connsiteY8" fmla="*/ 535633 h 3133080"/>
                <a:gd name="connsiteX9" fmla="*/ 5916976 w 6680315"/>
                <a:gd name="connsiteY9" fmla="*/ 1967923 h 3133080"/>
                <a:gd name="connsiteX10" fmla="*/ 5656632 w 6680315"/>
                <a:gd name="connsiteY10" fmla="*/ 2028995 h 3133080"/>
                <a:gd name="connsiteX11" fmla="*/ 5657201 w 6680315"/>
                <a:gd name="connsiteY11" fmla="*/ 2029343 h 3133080"/>
                <a:gd name="connsiteX12" fmla="*/ 4819410 w 6680315"/>
                <a:gd name="connsiteY12" fmla="*/ 2573019 h 3133080"/>
                <a:gd name="connsiteX13" fmla="*/ 4152315 w 6680315"/>
                <a:gd name="connsiteY13" fmla="*/ 3087290 h 3133080"/>
                <a:gd name="connsiteX14" fmla="*/ 2764377 w 6680315"/>
                <a:gd name="connsiteY14" fmla="*/ 2425642 h 3133080"/>
                <a:gd name="connsiteX15" fmla="*/ 2750517 w 6680315"/>
                <a:gd name="connsiteY15" fmla="*/ 2391089 h 3133080"/>
                <a:gd name="connsiteX16" fmla="*/ 2240374 w 6680315"/>
                <a:gd name="connsiteY16" fmla="*/ 2149627 h 3133080"/>
                <a:gd name="connsiteX17" fmla="*/ 2225364 w 6680315"/>
                <a:gd name="connsiteY17" fmla="*/ 2154748 h 3133080"/>
                <a:gd name="connsiteX18" fmla="*/ 1325912 w 6680315"/>
                <a:gd name="connsiteY18" fmla="*/ 2089711 h 3133080"/>
                <a:gd name="connsiteX19" fmla="*/ 824187 w 6680315"/>
                <a:gd name="connsiteY19" fmla="*/ 535061 h 3133080"/>
                <a:gd name="connsiteX20" fmla="*/ 919100 w 6680315"/>
                <a:gd name="connsiteY20" fmla="*/ 16532 h 3133080"/>
                <a:gd name="connsiteX21" fmla="*/ 0 w 6680315"/>
                <a:gd name="connsiteY21" fmla="*/ 0 h 3133080"/>
                <a:gd name="connsiteX22" fmla="*/ 759926 w 6680315"/>
                <a:gd name="connsiteY22" fmla="*/ 0 h 3133080"/>
                <a:gd name="connsiteX23" fmla="*/ 379963 w 6680315"/>
                <a:gd name="connsiteY23" fmla="*/ 379963 h 3133080"/>
                <a:gd name="connsiteX24" fmla="*/ 0 w 6680315"/>
                <a:gd name="connsiteY24" fmla="*/ 0 h 3133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680315" h="3133080">
                  <a:moveTo>
                    <a:pt x="2376185" y="2274739"/>
                  </a:moveTo>
                  <a:cubicBezTo>
                    <a:pt x="2511766" y="2274739"/>
                    <a:pt x="2621677" y="2384650"/>
                    <a:pt x="2621677" y="2520231"/>
                  </a:cubicBezTo>
                  <a:cubicBezTo>
                    <a:pt x="2621677" y="2655812"/>
                    <a:pt x="2511766" y="2765723"/>
                    <a:pt x="2376185" y="2765723"/>
                  </a:cubicBezTo>
                  <a:cubicBezTo>
                    <a:pt x="2240604" y="2765723"/>
                    <a:pt x="2130693" y="2655812"/>
                    <a:pt x="2130693" y="2520231"/>
                  </a:cubicBezTo>
                  <a:cubicBezTo>
                    <a:pt x="2130693" y="2384650"/>
                    <a:pt x="2240604" y="2274739"/>
                    <a:pt x="2376185" y="2274739"/>
                  </a:cubicBezTo>
                  <a:close/>
                  <a:moveTo>
                    <a:pt x="915559" y="0"/>
                  </a:moveTo>
                  <a:lnTo>
                    <a:pt x="6269857" y="0"/>
                  </a:lnTo>
                  <a:lnTo>
                    <a:pt x="6333461" y="55051"/>
                  </a:lnTo>
                  <a:cubicBezTo>
                    <a:pt x="6467804" y="186497"/>
                    <a:pt x="6570056" y="350740"/>
                    <a:pt x="6627820" y="535633"/>
                  </a:cubicBezTo>
                  <a:cubicBezTo>
                    <a:pt x="6812129" y="1122863"/>
                    <a:pt x="6495949" y="1759672"/>
                    <a:pt x="5916976" y="1967923"/>
                  </a:cubicBezTo>
                  <a:cubicBezTo>
                    <a:pt x="5832813" y="1998168"/>
                    <a:pt x="5745467" y="2018689"/>
                    <a:pt x="5656632" y="2028995"/>
                  </a:cubicBezTo>
                  <a:lnTo>
                    <a:pt x="5657201" y="2029343"/>
                  </a:lnTo>
                  <a:cubicBezTo>
                    <a:pt x="5308450" y="2070037"/>
                    <a:pt x="4998668" y="2271133"/>
                    <a:pt x="4819410" y="2573019"/>
                  </a:cubicBezTo>
                  <a:cubicBezTo>
                    <a:pt x="4670050" y="2822633"/>
                    <a:pt x="4431704" y="3006386"/>
                    <a:pt x="4152315" y="3087290"/>
                  </a:cubicBezTo>
                  <a:cubicBezTo>
                    <a:pt x="3592036" y="3250782"/>
                    <a:pt x="2989950" y="2964019"/>
                    <a:pt x="2764377" y="2425642"/>
                  </a:cubicBezTo>
                  <a:cubicBezTo>
                    <a:pt x="2759551" y="2414135"/>
                    <a:pt x="2754885" y="2402573"/>
                    <a:pt x="2750517" y="2391089"/>
                  </a:cubicBezTo>
                  <a:cubicBezTo>
                    <a:pt x="2672611" y="2187301"/>
                    <a:pt x="2445841" y="2076373"/>
                    <a:pt x="2240374" y="2149627"/>
                  </a:cubicBezTo>
                  <a:cubicBezTo>
                    <a:pt x="2235371" y="2151333"/>
                    <a:pt x="2230368" y="2153040"/>
                    <a:pt x="2225364" y="2154748"/>
                  </a:cubicBezTo>
                  <a:cubicBezTo>
                    <a:pt x="1929107" y="2255822"/>
                    <a:pt x="1604512" y="2232327"/>
                    <a:pt x="1325912" y="2089711"/>
                  </a:cubicBezTo>
                  <a:cubicBezTo>
                    <a:pt x="758058" y="1798925"/>
                    <a:pt x="533439" y="1102920"/>
                    <a:pt x="824187" y="535061"/>
                  </a:cubicBezTo>
                  <a:cubicBezTo>
                    <a:pt x="906824" y="374161"/>
                    <a:pt x="939105" y="193647"/>
                    <a:pt x="919100" y="16532"/>
                  </a:cubicBezTo>
                  <a:close/>
                  <a:moveTo>
                    <a:pt x="0" y="0"/>
                  </a:moveTo>
                  <a:lnTo>
                    <a:pt x="759926" y="0"/>
                  </a:lnTo>
                  <a:cubicBezTo>
                    <a:pt x="759926" y="209848"/>
                    <a:pt x="589811" y="379963"/>
                    <a:pt x="379963" y="379963"/>
                  </a:cubicBezTo>
                  <a:cubicBezTo>
                    <a:pt x="170115" y="379963"/>
                    <a:pt x="0" y="209848"/>
                    <a:pt x="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2"/>
                </a:solidFill>
              </a:endParaRPr>
            </a:p>
          </p:txBody>
        </p:sp>
        <p:sp>
          <p:nvSpPr>
            <p:cNvPr id="58" name="Freeform: Shape 57">
              <a:extLst>
                <a:ext uri="{FF2B5EF4-FFF2-40B4-BE49-F238E27FC236}">
                  <a16:creationId xmlns:a16="http://schemas.microsoft.com/office/drawing/2014/main" id="{A5CF38C4-9FB0-4734-B1A8-B11D5B7B66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13412" y="0"/>
              <a:ext cx="3275540" cy="3193212"/>
            </a:xfrm>
            <a:custGeom>
              <a:avLst/>
              <a:gdLst>
                <a:gd name="connsiteX0" fmla="*/ 356965 w 4755826"/>
                <a:gd name="connsiteY0" fmla="*/ 1510747 h 4636292"/>
                <a:gd name="connsiteX1" fmla="*/ 633073 w 4755826"/>
                <a:gd name="connsiteY1" fmla="*/ 1786855 h 4636292"/>
                <a:gd name="connsiteX2" fmla="*/ 356965 w 4755826"/>
                <a:gd name="connsiteY2" fmla="*/ 2062963 h 4636292"/>
                <a:gd name="connsiteX3" fmla="*/ 80857 w 4755826"/>
                <a:gd name="connsiteY3" fmla="*/ 1786855 h 4636292"/>
                <a:gd name="connsiteX4" fmla="*/ 356965 w 4755826"/>
                <a:gd name="connsiteY4" fmla="*/ 1510747 h 4636292"/>
                <a:gd name="connsiteX5" fmla="*/ 596573 w 4755826"/>
                <a:gd name="connsiteY5" fmla="*/ 0 h 4636292"/>
                <a:gd name="connsiteX6" fmla="*/ 4755826 w 4755826"/>
                <a:gd name="connsiteY6" fmla="*/ 0 h 4636292"/>
                <a:gd name="connsiteX7" fmla="*/ 4755826 w 4755826"/>
                <a:gd name="connsiteY7" fmla="*/ 3811763 h 4636292"/>
                <a:gd name="connsiteX8" fmla="*/ 4741436 w 4755826"/>
                <a:gd name="connsiteY8" fmla="*/ 3805391 h 4636292"/>
                <a:gd name="connsiteX9" fmla="*/ 4472311 w 4755826"/>
                <a:gd name="connsiteY9" fmla="*/ 3792619 h 4636292"/>
                <a:gd name="connsiteX10" fmla="*/ 3645297 w 4755826"/>
                <a:gd name="connsiteY10" fmla="*/ 4545251 h 4636292"/>
                <a:gd name="connsiteX11" fmla="*/ 2743181 w 4755826"/>
                <a:gd name="connsiteY11" fmla="*/ 4497419 h 4636292"/>
                <a:gd name="connsiteX12" fmla="*/ 2044123 w 4755826"/>
                <a:gd name="connsiteY12" fmla="*/ 3902154 h 4636292"/>
                <a:gd name="connsiteX13" fmla="*/ 443230 w 4755826"/>
                <a:gd name="connsiteY13" fmla="*/ 4052449 h 4636292"/>
                <a:gd name="connsiteX14" fmla="*/ 4237 w 4755826"/>
                <a:gd name="connsiteY14" fmla="*/ 3104110 h 4636292"/>
                <a:gd name="connsiteX15" fmla="*/ 809700 w 4755826"/>
                <a:gd name="connsiteY15" fmla="*/ 1782672 h 4636292"/>
                <a:gd name="connsiteX16" fmla="*/ 71276 w 4755826"/>
                <a:gd name="connsiteY16" fmla="*/ 805894 h 4636292"/>
                <a:gd name="connsiteX17" fmla="*/ 596555 w 4755826"/>
                <a:gd name="connsiteY17" fmla="*/ 56 h 46362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755826" h="4636292">
                  <a:moveTo>
                    <a:pt x="356965" y="1510747"/>
                  </a:moveTo>
                  <a:cubicBezTo>
                    <a:pt x="509455" y="1510747"/>
                    <a:pt x="633073" y="1634365"/>
                    <a:pt x="633073" y="1786855"/>
                  </a:cubicBezTo>
                  <a:cubicBezTo>
                    <a:pt x="633073" y="1939345"/>
                    <a:pt x="509455" y="2062963"/>
                    <a:pt x="356965" y="2062963"/>
                  </a:cubicBezTo>
                  <a:cubicBezTo>
                    <a:pt x="204475" y="2062963"/>
                    <a:pt x="80857" y="1939345"/>
                    <a:pt x="80857" y="1786855"/>
                  </a:cubicBezTo>
                  <a:cubicBezTo>
                    <a:pt x="80857" y="1634365"/>
                    <a:pt x="204475" y="1510747"/>
                    <a:pt x="356965" y="1510747"/>
                  </a:cubicBezTo>
                  <a:close/>
                  <a:moveTo>
                    <a:pt x="596573" y="0"/>
                  </a:moveTo>
                  <a:lnTo>
                    <a:pt x="4755826" y="0"/>
                  </a:lnTo>
                  <a:lnTo>
                    <a:pt x="4755826" y="3811763"/>
                  </a:lnTo>
                  <a:lnTo>
                    <a:pt x="4741436" y="3805391"/>
                  </a:lnTo>
                  <a:cubicBezTo>
                    <a:pt x="4658853" y="3777264"/>
                    <a:pt x="4571441" y="3767265"/>
                    <a:pt x="4472311" y="3792619"/>
                  </a:cubicBezTo>
                  <a:cubicBezTo>
                    <a:pt x="4143272" y="3876780"/>
                    <a:pt x="4072005" y="4319983"/>
                    <a:pt x="3645297" y="4545251"/>
                  </a:cubicBezTo>
                  <a:cubicBezTo>
                    <a:pt x="3326314" y="4713713"/>
                    <a:pt x="3049499" y="4619025"/>
                    <a:pt x="2743181" y="4497419"/>
                  </a:cubicBezTo>
                  <a:cubicBezTo>
                    <a:pt x="2329337" y="4332934"/>
                    <a:pt x="2392121" y="4055114"/>
                    <a:pt x="2044123" y="3902154"/>
                  </a:cubicBezTo>
                  <a:cubicBezTo>
                    <a:pt x="1449035" y="3640479"/>
                    <a:pt x="945081" y="4309626"/>
                    <a:pt x="443230" y="4052449"/>
                  </a:cubicBezTo>
                  <a:cubicBezTo>
                    <a:pt x="133616" y="3893621"/>
                    <a:pt x="-28889" y="3449683"/>
                    <a:pt x="4237" y="3104110"/>
                  </a:cubicBezTo>
                  <a:cubicBezTo>
                    <a:pt x="68675" y="2433787"/>
                    <a:pt x="853966" y="2271030"/>
                    <a:pt x="809700" y="1782672"/>
                  </a:cubicBezTo>
                  <a:cubicBezTo>
                    <a:pt x="768799" y="1331417"/>
                    <a:pt x="77721" y="1250460"/>
                    <a:pt x="71276" y="805894"/>
                  </a:cubicBezTo>
                  <a:cubicBezTo>
                    <a:pt x="66307" y="459384"/>
                    <a:pt x="480827" y="267363"/>
                    <a:pt x="596555" y="56"/>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2"/>
                </a:solidFill>
              </a:endParaRPr>
            </a:p>
          </p:txBody>
        </p:sp>
      </p:grpSp>
      <p:sp>
        <p:nvSpPr>
          <p:cNvPr id="2" name="Titel 1">
            <a:extLst>
              <a:ext uri="{FF2B5EF4-FFF2-40B4-BE49-F238E27FC236}">
                <a16:creationId xmlns:a16="http://schemas.microsoft.com/office/drawing/2014/main" id="{A10AC35B-3168-AAFC-89D3-368AD368411E}"/>
              </a:ext>
            </a:extLst>
          </p:cNvPr>
          <p:cNvSpPr>
            <a:spLocks noGrp="1"/>
          </p:cNvSpPr>
          <p:nvPr>
            <p:ph type="ctrTitle"/>
          </p:nvPr>
        </p:nvSpPr>
        <p:spPr>
          <a:xfrm>
            <a:off x="609601" y="3314203"/>
            <a:ext cx="6125154" cy="2800349"/>
          </a:xfrm>
        </p:spPr>
        <p:txBody>
          <a:bodyPr anchor="ctr">
            <a:normAutofit/>
          </a:bodyPr>
          <a:lstStyle/>
          <a:p>
            <a:r>
              <a:rPr lang="nl-NL" sz="4400" b="1" dirty="0">
                <a:latin typeface="+mn-lt"/>
                <a:cs typeface="Arial" panose="020B0604020202020204" pitchFamily="34" charset="0"/>
              </a:rPr>
              <a:t>In gesprek met oud-leerlingen</a:t>
            </a:r>
          </a:p>
        </p:txBody>
      </p:sp>
      <p:sp>
        <p:nvSpPr>
          <p:cNvPr id="3" name="Ondertitel 2">
            <a:extLst>
              <a:ext uri="{FF2B5EF4-FFF2-40B4-BE49-F238E27FC236}">
                <a16:creationId xmlns:a16="http://schemas.microsoft.com/office/drawing/2014/main" id="{9B80B276-B8AE-3EF9-1802-B43A5AC70E3F}"/>
              </a:ext>
            </a:extLst>
          </p:cNvPr>
          <p:cNvSpPr>
            <a:spLocks noGrp="1"/>
          </p:cNvSpPr>
          <p:nvPr>
            <p:ph type="subTitle" idx="1"/>
          </p:nvPr>
        </p:nvSpPr>
        <p:spPr>
          <a:xfrm>
            <a:off x="7156174" y="3314203"/>
            <a:ext cx="4426225" cy="2800349"/>
          </a:xfrm>
        </p:spPr>
        <p:txBody>
          <a:bodyPr anchor="ctr">
            <a:normAutofit/>
          </a:bodyPr>
          <a:lstStyle/>
          <a:p>
            <a:r>
              <a:rPr lang="nl-NL" sz="2800" b="1" dirty="0"/>
              <a:t>Les 1: met wie ga je in gesprek?</a:t>
            </a:r>
          </a:p>
        </p:txBody>
      </p:sp>
      <p:pic>
        <p:nvPicPr>
          <p:cNvPr id="27" name="Afbeelding 26" descr="Afbeelding met clipart, tekening, Graphics, illustratie&#10;&#10;Automatisch gegenereerde beschrijving">
            <a:extLst>
              <a:ext uri="{FF2B5EF4-FFF2-40B4-BE49-F238E27FC236}">
                <a16:creationId xmlns:a16="http://schemas.microsoft.com/office/drawing/2014/main" id="{88ABD777-7284-FAFB-52BF-AB16E45EA1B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1804" y="208427"/>
            <a:ext cx="2123393" cy="2241048"/>
          </a:xfrm>
          <a:prstGeom prst="rect">
            <a:avLst/>
          </a:prstGeom>
        </p:spPr>
      </p:pic>
      <p:pic>
        <p:nvPicPr>
          <p:cNvPr id="21" name="Afbeelding 20">
            <a:extLst>
              <a:ext uri="{FF2B5EF4-FFF2-40B4-BE49-F238E27FC236}">
                <a16:creationId xmlns:a16="http://schemas.microsoft.com/office/drawing/2014/main" id="{32BE1290-7FC3-92C2-6176-45D47A292899}"/>
              </a:ext>
            </a:extLst>
          </p:cNvPr>
          <p:cNvPicPr>
            <a:picLocks noChangeAspect="1"/>
          </p:cNvPicPr>
          <p:nvPr/>
        </p:nvPicPr>
        <p:blipFill>
          <a:blip r:embed="rId4"/>
          <a:stretch>
            <a:fillRect/>
          </a:stretch>
        </p:blipFill>
        <p:spPr>
          <a:xfrm>
            <a:off x="5248471" y="0"/>
            <a:ext cx="2241048" cy="2050559"/>
          </a:xfrm>
          <a:prstGeom prst="rect">
            <a:avLst/>
          </a:prstGeom>
        </p:spPr>
      </p:pic>
      <p:pic>
        <p:nvPicPr>
          <p:cNvPr id="5" name="Afbeelding 4">
            <a:extLst>
              <a:ext uri="{FF2B5EF4-FFF2-40B4-BE49-F238E27FC236}">
                <a16:creationId xmlns:a16="http://schemas.microsoft.com/office/drawing/2014/main" id="{11B7304C-2257-C1DA-A2AC-5F82F4557C3B}"/>
              </a:ext>
            </a:extLst>
          </p:cNvPr>
          <p:cNvPicPr>
            <a:picLocks noChangeAspect="1"/>
          </p:cNvPicPr>
          <p:nvPr/>
        </p:nvPicPr>
        <p:blipFill>
          <a:blip r:embed="rId5"/>
          <a:stretch>
            <a:fillRect/>
          </a:stretch>
        </p:blipFill>
        <p:spPr>
          <a:xfrm>
            <a:off x="9697975" y="527776"/>
            <a:ext cx="2241048" cy="1602349"/>
          </a:xfrm>
          <a:prstGeom prst="rect">
            <a:avLst/>
          </a:prstGeom>
        </p:spPr>
      </p:pic>
    </p:spTree>
    <p:extLst>
      <p:ext uri="{BB962C8B-B14F-4D97-AF65-F5344CB8AC3E}">
        <p14:creationId xmlns:p14="http://schemas.microsoft.com/office/powerpoint/2010/main" val="42519627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70BDAF3-6BDC-1E4E-B3F1-6B6BEDEBEF76}"/>
              </a:ext>
            </a:extLst>
          </p:cNvPr>
          <p:cNvSpPr>
            <a:spLocks noGrp="1"/>
          </p:cNvSpPr>
          <p:nvPr>
            <p:ph type="title"/>
          </p:nvPr>
        </p:nvSpPr>
        <p:spPr>
          <a:xfrm>
            <a:off x="736713" y="-225988"/>
            <a:ext cx="10972800" cy="1325563"/>
          </a:xfrm>
        </p:spPr>
        <p:txBody>
          <a:bodyPr/>
          <a:lstStyle/>
          <a:p>
            <a:r>
              <a:rPr lang="nl-NL" dirty="0">
                <a:latin typeface="+mn-lt"/>
              </a:rPr>
              <a:t>Wat ga je deze les doen?</a:t>
            </a:r>
          </a:p>
        </p:txBody>
      </p:sp>
      <p:sp>
        <p:nvSpPr>
          <p:cNvPr id="3" name="Tijdelijke aanduiding voor inhoud 2">
            <a:extLst>
              <a:ext uri="{FF2B5EF4-FFF2-40B4-BE49-F238E27FC236}">
                <a16:creationId xmlns:a16="http://schemas.microsoft.com/office/drawing/2014/main" id="{DA6A0715-2EC7-BEA1-9E83-AA877BD60738}"/>
              </a:ext>
            </a:extLst>
          </p:cNvPr>
          <p:cNvSpPr>
            <a:spLocks noGrp="1"/>
          </p:cNvSpPr>
          <p:nvPr>
            <p:ph idx="1"/>
          </p:nvPr>
        </p:nvSpPr>
        <p:spPr>
          <a:xfrm>
            <a:off x="609600" y="1278889"/>
            <a:ext cx="10972800" cy="4496819"/>
          </a:xfrm>
        </p:spPr>
        <p:txBody>
          <a:bodyPr>
            <a:noAutofit/>
          </a:bodyPr>
          <a:lstStyle/>
          <a:p>
            <a:r>
              <a:rPr lang="nl-NL" b="1" dirty="0"/>
              <a:t>Lesdoelen:</a:t>
            </a:r>
          </a:p>
          <a:p>
            <a:r>
              <a:rPr lang="nl-NL" dirty="0"/>
              <a:t>Aan het eind van de les:</a:t>
            </a:r>
          </a:p>
          <a:p>
            <a:pPr marL="342900" indent="-342900">
              <a:buFont typeface="Arial" panose="020B0604020202020204" pitchFamily="34" charset="0"/>
              <a:buChar char="•"/>
            </a:pPr>
            <a:r>
              <a:rPr lang="nl-NL" dirty="0"/>
              <a:t>Weet je welke oud-leerlingen iets komen vertellen over hun opleiding of werk</a:t>
            </a:r>
          </a:p>
          <a:p>
            <a:pPr marL="342900" indent="-342900">
              <a:buFont typeface="Arial" panose="020B0604020202020204" pitchFamily="34" charset="0"/>
              <a:buChar char="•"/>
            </a:pPr>
            <a:r>
              <a:rPr lang="nl-NL" dirty="0"/>
              <a:t>Heb je gekozen met welke oud-leerling je graag in gesprek wil </a:t>
            </a:r>
          </a:p>
          <a:p>
            <a:r>
              <a:rPr lang="nl-NL" b="1" dirty="0"/>
              <a:t>Activiteiten:</a:t>
            </a:r>
          </a:p>
          <a:p>
            <a:pPr marL="342900" indent="-342900">
              <a:buFont typeface="Wingdings" panose="05000000000000000000" pitchFamily="2" charset="2"/>
              <a:buChar char="q"/>
            </a:pPr>
            <a:r>
              <a:rPr lang="nl-NL" dirty="0"/>
              <a:t>Uitleg</a:t>
            </a:r>
          </a:p>
          <a:p>
            <a:pPr marL="342900" indent="-342900">
              <a:buFont typeface="Wingdings" panose="05000000000000000000" pitchFamily="2" charset="2"/>
              <a:buChar char="q"/>
            </a:pPr>
            <a:r>
              <a:rPr lang="nl-NL" dirty="0"/>
              <a:t>Opdracht</a:t>
            </a:r>
          </a:p>
          <a:p>
            <a:pPr marL="342900" indent="-342900">
              <a:buFont typeface="Wingdings" panose="05000000000000000000" pitchFamily="2" charset="2"/>
              <a:buChar char="q"/>
            </a:pPr>
            <a:r>
              <a:rPr lang="nl-NL" dirty="0"/>
              <a:t>Nabespreken of reflecteren</a:t>
            </a:r>
          </a:p>
        </p:txBody>
      </p:sp>
      <p:pic>
        <p:nvPicPr>
          <p:cNvPr id="4" name="Afbeelding 3">
            <a:extLst>
              <a:ext uri="{FF2B5EF4-FFF2-40B4-BE49-F238E27FC236}">
                <a16:creationId xmlns:a16="http://schemas.microsoft.com/office/drawing/2014/main" id="{A73B58BE-2CA2-FE85-3583-6A8189F44039}"/>
              </a:ext>
            </a:extLst>
          </p:cNvPr>
          <p:cNvPicPr>
            <a:picLocks noChangeAspect="1"/>
          </p:cNvPicPr>
          <p:nvPr/>
        </p:nvPicPr>
        <p:blipFill>
          <a:blip r:embed="rId3"/>
          <a:stretch>
            <a:fillRect/>
          </a:stretch>
        </p:blipFill>
        <p:spPr>
          <a:xfrm>
            <a:off x="0" y="5775708"/>
            <a:ext cx="1473427" cy="1049016"/>
          </a:xfrm>
          <a:prstGeom prst="rect">
            <a:avLst/>
          </a:prstGeom>
        </p:spPr>
      </p:pic>
      <p:pic>
        <p:nvPicPr>
          <p:cNvPr id="5" name="Afbeelding 4">
            <a:extLst>
              <a:ext uri="{FF2B5EF4-FFF2-40B4-BE49-F238E27FC236}">
                <a16:creationId xmlns:a16="http://schemas.microsoft.com/office/drawing/2014/main" id="{04711A6F-5E10-D3B8-0E90-96A64FCAEFFE}"/>
              </a:ext>
            </a:extLst>
          </p:cNvPr>
          <p:cNvPicPr>
            <a:picLocks noChangeAspect="1"/>
          </p:cNvPicPr>
          <p:nvPr/>
        </p:nvPicPr>
        <p:blipFill>
          <a:blip r:embed="rId4"/>
          <a:stretch>
            <a:fillRect/>
          </a:stretch>
        </p:blipFill>
        <p:spPr>
          <a:xfrm>
            <a:off x="9949140" y="1278889"/>
            <a:ext cx="1633259" cy="1034005"/>
          </a:xfrm>
          <a:prstGeom prst="rect">
            <a:avLst/>
          </a:prstGeom>
        </p:spPr>
      </p:pic>
      <p:pic>
        <p:nvPicPr>
          <p:cNvPr id="6" name="Afbeelding 5">
            <a:extLst>
              <a:ext uri="{FF2B5EF4-FFF2-40B4-BE49-F238E27FC236}">
                <a16:creationId xmlns:a16="http://schemas.microsoft.com/office/drawing/2014/main" id="{A9AFB78B-5616-86D1-0921-5743A5AB32C8}"/>
              </a:ext>
            </a:extLst>
          </p:cNvPr>
          <p:cNvPicPr>
            <a:picLocks noChangeAspect="1"/>
          </p:cNvPicPr>
          <p:nvPr/>
        </p:nvPicPr>
        <p:blipFill>
          <a:blip r:embed="rId5"/>
          <a:stretch>
            <a:fillRect/>
          </a:stretch>
        </p:blipFill>
        <p:spPr>
          <a:xfrm>
            <a:off x="4551062" y="3895721"/>
            <a:ext cx="1936824" cy="1788006"/>
          </a:xfrm>
          <a:prstGeom prst="rect">
            <a:avLst/>
          </a:prstGeom>
        </p:spPr>
      </p:pic>
    </p:spTree>
    <p:extLst>
      <p:ext uri="{BB962C8B-B14F-4D97-AF65-F5344CB8AC3E}">
        <p14:creationId xmlns:p14="http://schemas.microsoft.com/office/powerpoint/2010/main" val="16607123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70BDAF3-6BDC-1E4E-B3F1-6B6BEDEBEF76}"/>
              </a:ext>
            </a:extLst>
          </p:cNvPr>
          <p:cNvSpPr>
            <a:spLocks noGrp="1"/>
          </p:cNvSpPr>
          <p:nvPr>
            <p:ph type="title"/>
          </p:nvPr>
        </p:nvSpPr>
        <p:spPr>
          <a:xfrm>
            <a:off x="609600" y="-138901"/>
            <a:ext cx="10972800" cy="1325563"/>
          </a:xfrm>
        </p:spPr>
        <p:txBody>
          <a:bodyPr/>
          <a:lstStyle/>
          <a:p>
            <a:r>
              <a:rPr lang="nl-NL" dirty="0">
                <a:latin typeface="+mn-lt"/>
              </a:rPr>
              <a:t>Nieuwe woorden</a:t>
            </a:r>
          </a:p>
        </p:txBody>
      </p:sp>
      <p:sp>
        <p:nvSpPr>
          <p:cNvPr id="3" name="Tijdelijke aanduiding voor inhoud 2">
            <a:extLst>
              <a:ext uri="{FF2B5EF4-FFF2-40B4-BE49-F238E27FC236}">
                <a16:creationId xmlns:a16="http://schemas.microsoft.com/office/drawing/2014/main" id="{DA6A0715-2EC7-BEA1-9E83-AA877BD60738}"/>
              </a:ext>
            </a:extLst>
          </p:cNvPr>
          <p:cNvSpPr>
            <a:spLocks noGrp="1"/>
          </p:cNvSpPr>
          <p:nvPr>
            <p:ph idx="1"/>
          </p:nvPr>
        </p:nvSpPr>
        <p:spPr>
          <a:xfrm>
            <a:off x="609600" y="1551033"/>
            <a:ext cx="10972800" cy="4036534"/>
          </a:xfrm>
        </p:spPr>
        <p:txBody>
          <a:bodyPr/>
          <a:lstStyle/>
          <a:p>
            <a:pPr marL="342900" indent="-342900">
              <a:buFont typeface="Arial" panose="020B0604020202020204" pitchFamily="34" charset="0"/>
              <a:buChar char="•"/>
            </a:pPr>
            <a:endParaRPr lang="nl-NL" sz="2800" dirty="0"/>
          </a:p>
          <a:p>
            <a:r>
              <a:rPr lang="nl-NL" dirty="0"/>
              <a:t>			</a:t>
            </a:r>
          </a:p>
          <a:p>
            <a:pPr marL="342900" indent="-342900">
              <a:buFont typeface="Arial" panose="020B0604020202020204" pitchFamily="34" charset="0"/>
              <a:buChar char="•"/>
            </a:pPr>
            <a:endParaRPr lang="nl-NL" dirty="0"/>
          </a:p>
        </p:txBody>
      </p:sp>
      <p:pic>
        <p:nvPicPr>
          <p:cNvPr id="4" name="Afbeelding 3">
            <a:extLst>
              <a:ext uri="{FF2B5EF4-FFF2-40B4-BE49-F238E27FC236}">
                <a16:creationId xmlns:a16="http://schemas.microsoft.com/office/drawing/2014/main" id="{A73B58BE-2CA2-FE85-3583-6A8189F44039}"/>
              </a:ext>
            </a:extLst>
          </p:cNvPr>
          <p:cNvPicPr>
            <a:picLocks noChangeAspect="1"/>
          </p:cNvPicPr>
          <p:nvPr/>
        </p:nvPicPr>
        <p:blipFill>
          <a:blip r:embed="rId3"/>
          <a:stretch>
            <a:fillRect/>
          </a:stretch>
        </p:blipFill>
        <p:spPr>
          <a:xfrm>
            <a:off x="0" y="5775708"/>
            <a:ext cx="1473427" cy="1049016"/>
          </a:xfrm>
          <a:prstGeom prst="rect">
            <a:avLst/>
          </a:prstGeom>
        </p:spPr>
      </p:pic>
      <p:pic>
        <p:nvPicPr>
          <p:cNvPr id="5" name="Afbeelding 4">
            <a:extLst>
              <a:ext uri="{FF2B5EF4-FFF2-40B4-BE49-F238E27FC236}">
                <a16:creationId xmlns:a16="http://schemas.microsoft.com/office/drawing/2014/main" id="{6135767B-1FDC-CBC1-7162-32725D5CE348}"/>
              </a:ext>
            </a:extLst>
          </p:cNvPr>
          <p:cNvPicPr>
            <a:picLocks noChangeAspect="1"/>
          </p:cNvPicPr>
          <p:nvPr/>
        </p:nvPicPr>
        <p:blipFill>
          <a:blip r:embed="rId4"/>
          <a:stretch>
            <a:fillRect/>
          </a:stretch>
        </p:blipFill>
        <p:spPr>
          <a:xfrm>
            <a:off x="6912428" y="2677206"/>
            <a:ext cx="3918857" cy="2228850"/>
          </a:xfrm>
          <a:prstGeom prst="rect">
            <a:avLst/>
          </a:prstGeom>
        </p:spPr>
      </p:pic>
    </p:spTree>
    <p:extLst>
      <p:ext uri="{BB962C8B-B14F-4D97-AF65-F5344CB8AC3E}">
        <p14:creationId xmlns:p14="http://schemas.microsoft.com/office/powerpoint/2010/main" val="17423650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42E603F-28B7-4831-BF23-65FBAB13D5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rgbClr val="AEAEAE">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Freeform: Shape 13">
            <a:extLst>
              <a:ext uri="{FF2B5EF4-FFF2-40B4-BE49-F238E27FC236}">
                <a16:creationId xmlns:a16="http://schemas.microsoft.com/office/drawing/2014/main" id="{4D39700F-2B10-4402-A7DD-06EE224588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232968"/>
            <a:ext cx="9560477" cy="6625032"/>
          </a:xfrm>
          <a:custGeom>
            <a:avLst/>
            <a:gdLst>
              <a:gd name="connsiteX0" fmla="*/ 8831314 w 9263816"/>
              <a:gd name="connsiteY0" fmla="*/ 5943878 h 6858000"/>
              <a:gd name="connsiteX1" fmla="*/ 9179783 w 9263816"/>
              <a:gd name="connsiteY1" fmla="*/ 6086141 h 6858000"/>
              <a:gd name="connsiteX2" fmla="*/ 9260887 w 9263816"/>
              <a:gd name="connsiteY2" fmla="*/ 6279156 h 6858000"/>
              <a:gd name="connsiteX3" fmla="*/ 8925621 w 9263816"/>
              <a:gd name="connsiteY3" fmla="*/ 6708712 h 6858000"/>
              <a:gd name="connsiteX4" fmla="*/ 8496050 w 9263816"/>
              <a:gd name="connsiteY4" fmla="*/ 6373449 h 6858000"/>
              <a:gd name="connsiteX5" fmla="*/ 8831314 w 9263816"/>
              <a:gd name="connsiteY5" fmla="*/ 5943878 h 6858000"/>
              <a:gd name="connsiteX6" fmla="*/ 7397485 w 9263816"/>
              <a:gd name="connsiteY6" fmla="*/ 5931706 h 6858000"/>
              <a:gd name="connsiteX7" fmla="*/ 7917779 w 9263816"/>
              <a:gd name="connsiteY7" fmla="*/ 6191864 h 6858000"/>
              <a:gd name="connsiteX8" fmla="*/ 8013467 w 9263816"/>
              <a:gd name="connsiteY8" fmla="*/ 6375784 h 6858000"/>
              <a:gd name="connsiteX9" fmla="*/ 8021879 w 9263816"/>
              <a:gd name="connsiteY9" fmla="*/ 6753751 h 6858000"/>
              <a:gd name="connsiteX10" fmla="*/ 7981316 w 9263816"/>
              <a:gd name="connsiteY10" fmla="*/ 6858000 h 6858000"/>
              <a:gd name="connsiteX11" fmla="*/ 6819486 w 9263816"/>
              <a:gd name="connsiteY11" fmla="*/ 6858000 h 6858000"/>
              <a:gd name="connsiteX12" fmla="*/ 6785199 w 9263816"/>
              <a:gd name="connsiteY12" fmla="*/ 6781101 h 6858000"/>
              <a:gd name="connsiteX13" fmla="*/ 7196747 w 9263816"/>
              <a:gd name="connsiteY13" fmla="*/ 5964309 h 6858000"/>
              <a:gd name="connsiteX14" fmla="*/ 7397485 w 9263816"/>
              <a:gd name="connsiteY14" fmla="*/ 5931706 h 6858000"/>
              <a:gd name="connsiteX15" fmla="*/ 1505570 w 9263816"/>
              <a:gd name="connsiteY15" fmla="*/ 227178 h 6858000"/>
              <a:gd name="connsiteX16" fmla="*/ 2026489 w 9263816"/>
              <a:gd name="connsiteY16" fmla="*/ 392370 h 6858000"/>
              <a:gd name="connsiteX17" fmla="*/ 2444553 w 9263816"/>
              <a:gd name="connsiteY17" fmla="*/ 1654853 h 6858000"/>
              <a:gd name="connsiteX18" fmla="*/ 3183153 w 9263816"/>
              <a:gd name="connsiteY18" fmla="*/ 2116208 h 6858000"/>
              <a:gd name="connsiteX19" fmla="*/ 4288384 w 9263816"/>
              <a:gd name="connsiteY19" fmla="*/ 1291908 h 6858000"/>
              <a:gd name="connsiteX20" fmla="*/ 5472602 w 9263816"/>
              <a:gd name="connsiteY20" fmla="*/ 1697818 h 6858000"/>
              <a:gd name="connsiteX21" fmla="*/ 5844697 w 9263816"/>
              <a:gd name="connsiteY21" fmla="*/ 3444791 h 6858000"/>
              <a:gd name="connsiteX22" fmla="*/ 6715674 w 9263816"/>
              <a:gd name="connsiteY22" fmla="*/ 4065208 h 6858000"/>
              <a:gd name="connsiteX23" fmla="*/ 8130429 w 9263816"/>
              <a:gd name="connsiteY23" fmla="*/ 4101787 h 6858000"/>
              <a:gd name="connsiteX24" fmla="*/ 8624630 w 9263816"/>
              <a:gd name="connsiteY24" fmla="*/ 4686202 h 6858000"/>
              <a:gd name="connsiteX25" fmla="*/ 8623843 w 9263816"/>
              <a:gd name="connsiteY25" fmla="*/ 4685749 h 6858000"/>
              <a:gd name="connsiteX26" fmla="*/ 8646859 w 9263816"/>
              <a:gd name="connsiteY26" fmla="*/ 4835156 h 6858000"/>
              <a:gd name="connsiteX27" fmla="*/ 8079403 w 9263816"/>
              <a:gd name="connsiteY27" fmla="*/ 5661624 h 6858000"/>
              <a:gd name="connsiteX28" fmla="*/ 6833105 w 9263816"/>
              <a:gd name="connsiteY28" fmla="*/ 5397208 h 6858000"/>
              <a:gd name="connsiteX29" fmla="*/ 5900832 w 9263816"/>
              <a:gd name="connsiteY29" fmla="*/ 5944462 h 6858000"/>
              <a:gd name="connsiteX30" fmla="*/ 6067212 w 9263816"/>
              <a:gd name="connsiteY30" fmla="*/ 6811916 h 6858000"/>
              <a:gd name="connsiteX31" fmla="*/ 6089565 w 9263816"/>
              <a:gd name="connsiteY31" fmla="*/ 6858000 h 6858000"/>
              <a:gd name="connsiteX32" fmla="*/ 0 w 9263816"/>
              <a:gd name="connsiteY32" fmla="*/ 6858000 h 6858000"/>
              <a:gd name="connsiteX33" fmla="*/ 0 w 9263816"/>
              <a:gd name="connsiteY33" fmla="*/ 2181377 h 6858000"/>
              <a:gd name="connsiteX34" fmla="*/ 73069 w 9263816"/>
              <a:gd name="connsiteY34" fmla="*/ 2215839 h 6858000"/>
              <a:gd name="connsiteX35" fmla="*/ 335445 w 9263816"/>
              <a:gd name="connsiteY35" fmla="*/ 2237140 h 6858000"/>
              <a:gd name="connsiteX36" fmla="*/ 752878 w 9263816"/>
              <a:gd name="connsiteY36" fmla="*/ 1445285 h 6858000"/>
              <a:gd name="connsiteX37" fmla="*/ 1202551 w 9263816"/>
              <a:gd name="connsiteY37" fmla="*/ 314229 h 6858000"/>
              <a:gd name="connsiteX38" fmla="*/ 1505570 w 9263816"/>
              <a:gd name="connsiteY38" fmla="*/ 227178 h 6858000"/>
              <a:gd name="connsiteX39" fmla="*/ 3142509 w 9263816"/>
              <a:gd name="connsiteY39" fmla="*/ 68854 h 6858000"/>
              <a:gd name="connsiteX40" fmla="*/ 3490978 w 9263816"/>
              <a:gd name="connsiteY40" fmla="*/ 211117 h 6858000"/>
              <a:gd name="connsiteX41" fmla="*/ 3572083 w 9263816"/>
              <a:gd name="connsiteY41" fmla="*/ 404131 h 6858000"/>
              <a:gd name="connsiteX42" fmla="*/ 3236814 w 9263816"/>
              <a:gd name="connsiteY42" fmla="*/ 833688 h 6858000"/>
              <a:gd name="connsiteX43" fmla="*/ 2807245 w 9263816"/>
              <a:gd name="connsiteY43" fmla="*/ 498425 h 6858000"/>
              <a:gd name="connsiteX44" fmla="*/ 3142509 w 9263816"/>
              <a:gd name="connsiteY44" fmla="*/ 68854 h 6858000"/>
              <a:gd name="connsiteX45" fmla="*/ 0 w 9263816"/>
              <a:gd name="connsiteY45" fmla="*/ 0 h 6858000"/>
              <a:gd name="connsiteX46" fmla="*/ 39858 w 9263816"/>
              <a:gd name="connsiteY46" fmla="*/ 0 h 6858000"/>
              <a:gd name="connsiteX47" fmla="*/ 65022 w 9263816"/>
              <a:gd name="connsiteY47" fmla="*/ 5834 h 6858000"/>
              <a:gd name="connsiteX48" fmla="*/ 389258 w 9263816"/>
              <a:gd name="connsiteY48" fmla="*/ 235630 h 6858000"/>
              <a:gd name="connsiteX49" fmla="*/ 485484 w 9263816"/>
              <a:gd name="connsiteY49" fmla="*/ 420070 h 6858000"/>
              <a:gd name="connsiteX50" fmla="*/ 74229 w 9263816"/>
              <a:gd name="connsiteY50" fmla="*/ 1237955 h 6858000"/>
              <a:gd name="connsiteX51" fmla="*/ 0 w 9263816"/>
              <a:gd name="connsiteY51" fmla="*/ 125447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9263816" h="6858000">
                <a:moveTo>
                  <a:pt x="8831314" y="5943878"/>
                </a:moveTo>
                <a:cubicBezTo>
                  <a:pt x="8964281" y="5927490"/>
                  <a:pt x="9096260" y="5981362"/>
                  <a:pt x="9179783" y="6086141"/>
                </a:cubicBezTo>
                <a:cubicBezTo>
                  <a:pt x="9224074" y="6141769"/>
                  <a:pt x="9252211" y="6208560"/>
                  <a:pt x="9260887" y="6279156"/>
                </a:cubicBezTo>
                <a:cubicBezTo>
                  <a:pt x="9286897" y="6490362"/>
                  <a:pt x="9136845" y="6682672"/>
                  <a:pt x="8925621" y="6708712"/>
                </a:cubicBezTo>
                <a:cubicBezTo>
                  <a:pt x="8714398" y="6734766"/>
                  <a:pt x="8522062" y="6584655"/>
                  <a:pt x="8496050" y="6373449"/>
                </a:cubicBezTo>
                <a:cubicBezTo>
                  <a:pt x="8470038" y="6162229"/>
                  <a:pt x="8620090" y="5969920"/>
                  <a:pt x="8831314" y="5943878"/>
                </a:cubicBezTo>
                <a:close/>
                <a:moveTo>
                  <a:pt x="7397485" y="5931706"/>
                </a:moveTo>
                <a:cubicBezTo>
                  <a:pt x="7598431" y="5931157"/>
                  <a:pt x="7792965" y="6024548"/>
                  <a:pt x="7917779" y="6191864"/>
                </a:cubicBezTo>
                <a:cubicBezTo>
                  <a:pt x="7959204" y="6247714"/>
                  <a:pt x="7991530" y="6309792"/>
                  <a:pt x="8013467" y="6375784"/>
                </a:cubicBezTo>
                <a:cubicBezTo>
                  <a:pt x="8055425" y="6502973"/>
                  <a:pt x="8055748" y="6633888"/>
                  <a:pt x="8021879" y="6753751"/>
                </a:cubicBezTo>
                <a:lnTo>
                  <a:pt x="7981316" y="6858000"/>
                </a:lnTo>
                <a:lnTo>
                  <a:pt x="6819486" y="6858000"/>
                </a:lnTo>
                <a:lnTo>
                  <a:pt x="6785199" y="6781101"/>
                </a:lnTo>
                <a:cubicBezTo>
                  <a:pt x="6673307" y="6441922"/>
                  <a:pt x="6857485" y="6076251"/>
                  <a:pt x="7196747" y="5964309"/>
                </a:cubicBezTo>
                <a:cubicBezTo>
                  <a:pt x="7262809" y="5942509"/>
                  <a:pt x="7330503" y="5931889"/>
                  <a:pt x="7397485" y="5931706"/>
                </a:cubicBezTo>
                <a:close/>
                <a:moveTo>
                  <a:pt x="1505570" y="227178"/>
                </a:moveTo>
                <a:cubicBezTo>
                  <a:pt x="1691018" y="218628"/>
                  <a:pt x="1889853" y="275403"/>
                  <a:pt x="2026489" y="392370"/>
                </a:cubicBezTo>
                <a:cubicBezTo>
                  <a:pt x="2369898" y="685965"/>
                  <a:pt x="2078266" y="1147857"/>
                  <a:pt x="2444553" y="1654853"/>
                </a:cubicBezTo>
                <a:cubicBezTo>
                  <a:pt x="2492906" y="1721679"/>
                  <a:pt x="2800482" y="2144546"/>
                  <a:pt x="3183153" y="2116208"/>
                </a:cubicBezTo>
                <a:cubicBezTo>
                  <a:pt x="3673561" y="2080541"/>
                  <a:pt x="3723222" y="1441614"/>
                  <a:pt x="4288384" y="1291908"/>
                </a:cubicBezTo>
                <a:cubicBezTo>
                  <a:pt x="4689065" y="1185875"/>
                  <a:pt x="5207943" y="1366633"/>
                  <a:pt x="5472602" y="1697818"/>
                </a:cubicBezTo>
                <a:cubicBezTo>
                  <a:pt x="5891294" y="2221754"/>
                  <a:pt x="5408012" y="2790179"/>
                  <a:pt x="5844697" y="3444791"/>
                </a:cubicBezTo>
                <a:cubicBezTo>
                  <a:pt x="6149900" y="3902467"/>
                  <a:pt x="6672672" y="4053594"/>
                  <a:pt x="6715674" y="4065208"/>
                </a:cubicBezTo>
                <a:cubicBezTo>
                  <a:pt x="7326423" y="4232519"/>
                  <a:pt x="7677158" y="3817020"/>
                  <a:pt x="8130429" y="4101787"/>
                </a:cubicBezTo>
                <a:cubicBezTo>
                  <a:pt x="8226340" y="4161985"/>
                  <a:pt x="8536372" y="4356819"/>
                  <a:pt x="8624630" y="4686202"/>
                </a:cubicBezTo>
                <a:lnTo>
                  <a:pt x="8623843" y="4685749"/>
                </a:lnTo>
                <a:cubicBezTo>
                  <a:pt x="8636924" y="4734567"/>
                  <a:pt x="8644635" y="4784678"/>
                  <a:pt x="8646859" y="4835156"/>
                </a:cubicBezTo>
                <a:cubicBezTo>
                  <a:pt x="8662596" y="5196604"/>
                  <a:pt x="8398383" y="5562326"/>
                  <a:pt x="8079403" y="5661624"/>
                </a:cubicBezTo>
                <a:cubicBezTo>
                  <a:pt x="7649807" y="5795217"/>
                  <a:pt x="7430996" y="5350293"/>
                  <a:pt x="6833105" y="5397208"/>
                </a:cubicBezTo>
                <a:cubicBezTo>
                  <a:pt x="6519033" y="5421527"/>
                  <a:pt x="6056658" y="5595550"/>
                  <a:pt x="5900832" y="5944462"/>
                </a:cubicBezTo>
                <a:cubicBezTo>
                  <a:pt x="5770548" y="6236600"/>
                  <a:pt x="5916359" y="6515160"/>
                  <a:pt x="6067212" y="6811916"/>
                </a:cubicBezTo>
                <a:lnTo>
                  <a:pt x="6089565" y="6858000"/>
                </a:lnTo>
                <a:lnTo>
                  <a:pt x="0" y="6858000"/>
                </a:lnTo>
                <a:lnTo>
                  <a:pt x="0" y="2181377"/>
                </a:lnTo>
                <a:lnTo>
                  <a:pt x="73069" y="2215839"/>
                </a:lnTo>
                <a:cubicBezTo>
                  <a:pt x="165116" y="2251829"/>
                  <a:pt x="254486" y="2263171"/>
                  <a:pt x="335445" y="2237140"/>
                </a:cubicBezTo>
                <a:cubicBezTo>
                  <a:pt x="594718" y="2153707"/>
                  <a:pt x="688441" y="1733807"/>
                  <a:pt x="752878" y="1445285"/>
                </a:cubicBezTo>
                <a:cubicBezTo>
                  <a:pt x="925059" y="674068"/>
                  <a:pt x="975076" y="456292"/>
                  <a:pt x="1202551" y="314229"/>
                </a:cubicBezTo>
                <a:cubicBezTo>
                  <a:pt x="1287853" y="260956"/>
                  <a:pt x="1394302" y="232308"/>
                  <a:pt x="1505570" y="227178"/>
                </a:cubicBezTo>
                <a:close/>
                <a:moveTo>
                  <a:pt x="3142509" y="68854"/>
                </a:moveTo>
                <a:cubicBezTo>
                  <a:pt x="3275474" y="52467"/>
                  <a:pt x="3407455" y="106339"/>
                  <a:pt x="3490978" y="211117"/>
                </a:cubicBezTo>
                <a:cubicBezTo>
                  <a:pt x="3535271" y="266744"/>
                  <a:pt x="3563404" y="333535"/>
                  <a:pt x="3572083" y="404131"/>
                </a:cubicBezTo>
                <a:cubicBezTo>
                  <a:pt x="3598092" y="615337"/>
                  <a:pt x="3448040" y="807648"/>
                  <a:pt x="3236814" y="833688"/>
                </a:cubicBezTo>
                <a:cubicBezTo>
                  <a:pt x="3025594" y="859741"/>
                  <a:pt x="2833255" y="709631"/>
                  <a:pt x="2807245" y="498425"/>
                </a:cubicBezTo>
                <a:cubicBezTo>
                  <a:pt x="2781232" y="287207"/>
                  <a:pt x="2931283" y="94896"/>
                  <a:pt x="3142509" y="68854"/>
                </a:cubicBezTo>
                <a:close/>
                <a:moveTo>
                  <a:pt x="0" y="0"/>
                </a:moveTo>
                <a:lnTo>
                  <a:pt x="39858" y="0"/>
                </a:lnTo>
                <a:lnTo>
                  <a:pt x="65022" y="5834"/>
                </a:lnTo>
                <a:cubicBezTo>
                  <a:pt x="191545" y="45606"/>
                  <a:pt x="305874" y="124173"/>
                  <a:pt x="389258" y="235630"/>
                </a:cubicBezTo>
                <a:cubicBezTo>
                  <a:pt x="430983" y="291600"/>
                  <a:pt x="463360" y="353876"/>
                  <a:pt x="485484" y="420070"/>
                </a:cubicBezTo>
                <a:cubicBezTo>
                  <a:pt x="597711" y="759508"/>
                  <a:pt x="413661" y="1125662"/>
                  <a:pt x="74229" y="1237955"/>
                </a:cubicBezTo>
                <a:lnTo>
                  <a:pt x="0" y="1254477"/>
                </a:lnTo>
                <a:close/>
              </a:path>
            </a:pathLst>
          </a:custGeom>
          <a:solidFill>
            <a:schemeClr val="bg1"/>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6" name="Background Fill">
            <a:extLst>
              <a:ext uri="{FF2B5EF4-FFF2-40B4-BE49-F238E27FC236}">
                <a16:creationId xmlns:a16="http://schemas.microsoft.com/office/drawing/2014/main" id="{6DA65B90-7B06-4499-91BA-CDDD361324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C3B492FA-F7E7-4C37-A395-EC3426FA8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rgbClr val="AEAEAE">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Freeform: Shape 19">
            <a:extLst>
              <a:ext uri="{FF2B5EF4-FFF2-40B4-BE49-F238E27FC236}">
                <a16:creationId xmlns:a16="http://schemas.microsoft.com/office/drawing/2014/main" id="{C1D41860-C334-4AEF-B2BB-71CB98CC85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717301"/>
          </a:xfrm>
          <a:custGeom>
            <a:avLst/>
            <a:gdLst>
              <a:gd name="connsiteX0" fmla="*/ 8930642 w 12192000"/>
              <a:gd name="connsiteY0" fmla="*/ 4273734 h 4717301"/>
              <a:gd name="connsiteX1" fmla="*/ 9143134 w 12192000"/>
              <a:gd name="connsiteY1" fmla="*/ 4396362 h 4717301"/>
              <a:gd name="connsiteX2" fmla="*/ 9043549 w 12192000"/>
              <a:gd name="connsiteY2" fmla="*/ 4693978 h 4717301"/>
              <a:gd name="connsiteX3" fmla="*/ 8745984 w 12192000"/>
              <a:gd name="connsiteY3" fmla="*/ 4594249 h 4717301"/>
              <a:gd name="connsiteX4" fmla="*/ 8845568 w 12192000"/>
              <a:gd name="connsiteY4" fmla="*/ 4296634 h 4717301"/>
              <a:gd name="connsiteX5" fmla="*/ 8930642 w 12192000"/>
              <a:gd name="connsiteY5" fmla="*/ 4273734 h 4717301"/>
              <a:gd name="connsiteX6" fmla="*/ 9842642 w 12192000"/>
              <a:gd name="connsiteY6" fmla="*/ 3718743 h 4717301"/>
              <a:gd name="connsiteX7" fmla="*/ 10272210 w 12192000"/>
              <a:gd name="connsiteY7" fmla="*/ 3966645 h 4717301"/>
              <a:gd name="connsiteX8" fmla="*/ 10070896 w 12192000"/>
              <a:gd name="connsiteY8" fmla="*/ 4568292 h 4717301"/>
              <a:gd name="connsiteX9" fmla="*/ 9469346 w 12192000"/>
              <a:gd name="connsiteY9" fmla="*/ 4366686 h 4717301"/>
              <a:gd name="connsiteX10" fmla="*/ 9670660 w 12192000"/>
              <a:gd name="connsiteY10" fmla="*/ 3765038 h 4717301"/>
              <a:gd name="connsiteX11" fmla="*/ 9842642 w 12192000"/>
              <a:gd name="connsiteY11" fmla="*/ 3718743 h 4717301"/>
              <a:gd name="connsiteX12" fmla="*/ 0 w 12192000"/>
              <a:gd name="connsiteY12" fmla="*/ 0 h 4717301"/>
              <a:gd name="connsiteX13" fmla="*/ 12192000 w 12192000"/>
              <a:gd name="connsiteY13" fmla="*/ 0 h 4717301"/>
              <a:gd name="connsiteX14" fmla="*/ 12192000 w 12192000"/>
              <a:gd name="connsiteY14" fmla="*/ 3369891 h 4717301"/>
              <a:gd name="connsiteX15" fmla="*/ 12124015 w 12192000"/>
              <a:gd name="connsiteY15" fmla="*/ 3410713 h 4717301"/>
              <a:gd name="connsiteX16" fmla="*/ 11077457 w 12192000"/>
              <a:gd name="connsiteY16" fmla="*/ 3501725 h 4717301"/>
              <a:gd name="connsiteX17" fmla="*/ 9867246 w 12192000"/>
              <a:gd name="connsiteY17" fmla="*/ 3351592 h 4717301"/>
              <a:gd name="connsiteX18" fmla="*/ 8994802 w 12192000"/>
              <a:gd name="connsiteY18" fmla="*/ 3878378 h 4717301"/>
              <a:gd name="connsiteX19" fmla="*/ 6994655 w 12192000"/>
              <a:gd name="connsiteY19" fmla="*/ 4335637 h 4717301"/>
              <a:gd name="connsiteX20" fmla="*/ 6287534 w 12192000"/>
              <a:gd name="connsiteY20" fmla="*/ 3714199 h 4717301"/>
              <a:gd name="connsiteX21" fmla="*/ 4392596 w 12192000"/>
              <a:gd name="connsiteY21" fmla="*/ 3392344 h 4717301"/>
              <a:gd name="connsiteX22" fmla="*/ 3014500 w 12192000"/>
              <a:gd name="connsiteY22" fmla="*/ 4100222 h 4717301"/>
              <a:gd name="connsiteX23" fmla="*/ 86414 w 12192000"/>
              <a:gd name="connsiteY23" fmla="*/ 3903305 h 4717301"/>
              <a:gd name="connsiteX24" fmla="*/ 0 w 12192000"/>
              <a:gd name="connsiteY24" fmla="*/ 3840566 h 4717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2192000" h="4717301">
                <a:moveTo>
                  <a:pt x="8930642" y="4273734"/>
                </a:moveTo>
                <a:cubicBezTo>
                  <a:pt x="9016941" y="4268381"/>
                  <a:pt x="9102130" y="4314070"/>
                  <a:pt x="9143134" y="4396362"/>
                </a:cubicBezTo>
                <a:cubicBezTo>
                  <a:pt x="9197806" y="4506087"/>
                  <a:pt x="9153221" y="4639333"/>
                  <a:pt x="9043549" y="4693978"/>
                </a:cubicBezTo>
                <a:cubicBezTo>
                  <a:pt x="8933879" y="4748622"/>
                  <a:pt x="8800655" y="4703973"/>
                  <a:pt x="8745984" y="4594249"/>
                </a:cubicBezTo>
                <a:cubicBezTo>
                  <a:pt x="8691311" y="4484525"/>
                  <a:pt x="8735897" y="4351279"/>
                  <a:pt x="8845568" y="4296634"/>
                </a:cubicBezTo>
                <a:cubicBezTo>
                  <a:pt x="8872986" y="4282973"/>
                  <a:pt x="8901875" y="4275517"/>
                  <a:pt x="8930642" y="4273734"/>
                </a:cubicBezTo>
                <a:close/>
                <a:moveTo>
                  <a:pt x="9842642" y="3718743"/>
                </a:moveTo>
                <a:cubicBezTo>
                  <a:pt x="10017101" y="3707923"/>
                  <a:pt x="10189318" y="3800286"/>
                  <a:pt x="10272210" y="3966645"/>
                </a:cubicBezTo>
                <a:cubicBezTo>
                  <a:pt x="10382732" y="4188458"/>
                  <a:pt x="10292600" y="4457825"/>
                  <a:pt x="10070896" y="4568292"/>
                </a:cubicBezTo>
                <a:cubicBezTo>
                  <a:pt x="9849191" y="4678760"/>
                  <a:pt x="9579867" y="4588498"/>
                  <a:pt x="9469346" y="4366686"/>
                </a:cubicBezTo>
                <a:cubicBezTo>
                  <a:pt x="9358824" y="4144873"/>
                  <a:pt x="9448956" y="3875506"/>
                  <a:pt x="9670660" y="3765038"/>
                </a:cubicBezTo>
                <a:cubicBezTo>
                  <a:pt x="9726087" y="3737421"/>
                  <a:pt x="9784490" y="3722349"/>
                  <a:pt x="9842642" y="3718743"/>
                </a:cubicBezTo>
                <a:close/>
                <a:moveTo>
                  <a:pt x="0" y="0"/>
                </a:moveTo>
                <a:lnTo>
                  <a:pt x="12192000" y="0"/>
                </a:lnTo>
                <a:lnTo>
                  <a:pt x="12192000" y="3369891"/>
                </a:lnTo>
                <a:lnTo>
                  <a:pt x="12124015" y="3410713"/>
                </a:lnTo>
                <a:cubicBezTo>
                  <a:pt x="11792041" y="3581538"/>
                  <a:pt x="11443617" y="3577252"/>
                  <a:pt x="11077457" y="3501725"/>
                </a:cubicBezTo>
                <a:cubicBezTo>
                  <a:pt x="10679189" y="3419860"/>
                  <a:pt x="10271734" y="3358281"/>
                  <a:pt x="9867246" y="3351592"/>
                </a:cubicBezTo>
                <a:cubicBezTo>
                  <a:pt x="9492336" y="3345611"/>
                  <a:pt x="9239136" y="3626329"/>
                  <a:pt x="8994802" y="3878378"/>
                </a:cubicBezTo>
                <a:cubicBezTo>
                  <a:pt x="8385954" y="4506678"/>
                  <a:pt x="7695268" y="4690742"/>
                  <a:pt x="6994655" y="4335637"/>
                </a:cubicBezTo>
                <a:cubicBezTo>
                  <a:pt x="6722938" y="4197922"/>
                  <a:pt x="6494843" y="3948626"/>
                  <a:pt x="6287534" y="3714199"/>
                </a:cubicBezTo>
                <a:cubicBezTo>
                  <a:pt x="5731733" y="3085491"/>
                  <a:pt x="5043559" y="3067499"/>
                  <a:pt x="4392596" y="3392344"/>
                </a:cubicBezTo>
                <a:cubicBezTo>
                  <a:pt x="3930423" y="3623867"/>
                  <a:pt x="3492022" y="3908604"/>
                  <a:pt x="3014500" y="4100222"/>
                </a:cubicBezTo>
                <a:cubicBezTo>
                  <a:pt x="1977820" y="4518409"/>
                  <a:pt x="973242" y="4499486"/>
                  <a:pt x="86414" y="3903305"/>
                </a:cubicBezTo>
                <a:lnTo>
                  <a:pt x="0" y="3840566"/>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670BDAF3-6BDC-1E4E-B3F1-6B6BEDEBEF76}"/>
              </a:ext>
            </a:extLst>
          </p:cNvPr>
          <p:cNvSpPr>
            <a:spLocks noGrp="1"/>
          </p:cNvSpPr>
          <p:nvPr>
            <p:ph type="title"/>
          </p:nvPr>
        </p:nvSpPr>
        <p:spPr>
          <a:xfrm>
            <a:off x="268941" y="0"/>
            <a:ext cx="11470341" cy="1327947"/>
          </a:xfrm>
        </p:spPr>
        <p:txBody>
          <a:bodyPr vert="horz" lIns="91440" tIns="45720" rIns="91440" bIns="45720" rtlCol="0" anchor="ctr">
            <a:normAutofit fontScale="90000"/>
          </a:bodyPr>
          <a:lstStyle/>
          <a:p>
            <a:r>
              <a:rPr lang="en-US" dirty="0" err="1">
                <a:latin typeface="+mn-lt"/>
              </a:rPr>
              <a:t>Uitleg</a:t>
            </a:r>
            <a:r>
              <a:rPr lang="en-US" dirty="0">
                <a:latin typeface="+mn-lt"/>
              </a:rPr>
              <a:t>: </a:t>
            </a:r>
            <a:r>
              <a:rPr lang="en-US" dirty="0" err="1">
                <a:latin typeface="+mn-lt"/>
              </a:rPr>
              <a:t>welke</a:t>
            </a:r>
            <a:r>
              <a:rPr lang="en-US" dirty="0">
                <a:latin typeface="+mn-lt"/>
              </a:rPr>
              <a:t> oud-</a:t>
            </a:r>
            <a:r>
              <a:rPr lang="en-US" dirty="0" err="1">
                <a:latin typeface="+mn-lt"/>
              </a:rPr>
              <a:t>leerlingen</a:t>
            </a:r>
            <a:r>
              <a:rPr lang="en-US" dirty="0">
                <a:latin typeface="+mn-lt"/>
              </a:rPr>
              <a:t> </a:t>
            </a:r>
            <a:r>
              <a:rPr lang="en-US" dirty="0" err="1">
                <a:latin typeface="+mn-lt"/>
              </a:rPr>
              <a:t>komen</a:t>
            </a:r>
            <a:r>
              <a:rPr lang="en-US" dirty="0">
                <a:latin typeface="+mn-lt"/>
              </a:rPr>
              <a:t> op </a:t>
            </a:r>
            <a:r>
              <a:rPr lang="en-US" dirty="0" err="1">
                <a:latin typeface="+mn-lt"/>
              </a:rPr>
              <a:t>bezoek</a:t>
            </a:r>
            <a:r>
              <a:rPr lang="en-US" dirty="0">
                <a:latin typeface="+mn-lt"/>
              </a:rPr>
              <a:t>?</a:t>
            </a:r>
            <a:endParaRPr lang="en-US" sz="2800" dirty="0">
              <a:latin typeface="+mn-lt"/>
            </a:endParaRPr>
          </a:p>
        </p:txBody>
      </p:sp>
      <p:pic>
        <p:nvPicPr>
          <p:cNvPr id="4" name="Afbeelding 3">
            <a:extLst>
              <a:ext uri="{FF2B5EF4-FFF2-40B4-BE49-F238E27FC236}">
                <a16:creationId xmlns:a16="http://schemas.microsoft.com/office/drawing/2014/main" id="{A73B58BE-2CA2-FE85-3583-6A8189F44039}"/>
              </a:ext>
            </a:extLst>
          </p:cNvPr>
          <p:cNvPicPr>
            <a:picLocks noChangeAspect="1"/>
          </p:cNvPicPr>
          <p:nvPr/>
        </p:nvPicPr>
        <p:blipFill>
          <a:blip r:embed="rId3"/>
          <a:stretch>
            <a:fillRect/>
          </a:stretch>
        </p:blipFill>
        <p:spPr>
          <a:xfrm>
            <a:off x="0" y="5775708"/>
            <a:ext cx="1473427" cy="1049016"/>
          </a:xfrm>
          <a:prstGeom prst="rect">
            <a:avLst/>
          </a:prstGeom>
        </p:spPr>
      </p:pic>
      <p:sp>
        <p:nvSpPr>
          <p:cNvPr id="6" name="Tekstvak 5">
            <a:extLst>
              <a:ext uri="{FF2B5EF4-FFF2-40B4-BE49-F238E27FC236}">
                <a16:creationId xmlns:a16="http://schemas.microsoft.com/office/drawing/2014/main" id="{E4997C99-9CD2-CFC2-7A52-E30F9A195C28}"/>
              </a:ext>
            </a:extLst>
          </p:cNvPr>
          <p:cNvSpPr txBox="1"/>
          <p:nvPr/>
        </p:nvSpPr>
        <p:spPr>
          <a:xfrm>
            <a:off x="265892" y="1330082"/>
            <a:ext cx="9125876" cy="461665"/>
          </a:xfrm>
          <a:prstGeom prst="rect">
            <a:avLst/>
          </a:prstGeom>
          <a:noFill/>
        </p:spPr>
        <p:txBody>
          <a:bodyPr wrap="square" rtlCol="0">
            <a:spAutoFit/>
          </a:bodyPr>
          <a:lstStyle/>
          <a:p>
            <a:r>
              <a:rPr lang="nl-NL" sz="2400" dirty="0"/>
              <a:t>Oud leerling 1: Naam, richting, opleiding, beroep</a:t>
            </a:r>
          </a:p>
        </p:txBody>
      </p:sp>
      <p:sp>
        <p:nvSpPr>
          <p:cNvPr id="7" name="Tekstvak 6">
            <a:extLst>
              <a:ext uri="{FF2B5EF4-FFF2-40B4-BE49-F238E27FC236}">
                <a16:creationId xmlns:a16="http://schemas.microsoft.com/office/drawing/2014/main" id="{69FB6989-F7F8-6A9C-6514-F8601BF74B70}"/>
              </a:ext>
            </a:extLst>
          </p:cNvPr>
          <p:cNvSpPr txBox="1"/>
          <p:nvPr/>
        </p:nvSpPr>
        <p:spPr>
          <a:xfrm>
            <a:off x="265892" y="1866638"/>
            <a:ext cx="9125876" cy="461665"/>
          </a:xfrm>
          <a:prstGeom prst="rect">
            <a:avLst/>
          </a:prstGeom>
          <a:noFill/>
        </p:spPr>
        <p:txBody>
          <a:bodyPr wrap="square" rtlCol="0">
            <a:spAutoFit/>
          </a:bodyPr>
          <a:lstStyle/>
          <a:p>
            <a:r>
              <a:rPr lang="nl-NL" sz="2400" dirty="0"/>
              <a:t>Oud leerling 2: Naam, richting, opleiding, beroep</a:t>
            </a:r>
          </a:p>
        </p:txBody>
      </p:sp>
      <p:sp>
        <p:nvSpPr>
          <p:cNvPr id="9" name="Tekstvak 8">
            <a:extLst>
              <a:ext uri="{FF2B5EF4-FFF2-40B4-BE49-F238E27FC236}">
                <a16:creationId xmlns:a16="http://schemas.microsoft.com/office/drawing/2014/main" id="{044BF530-9CD8-E02B-86BA-24F76F2D6F6A}"/>
              </a:ext>
            </a:extLst>
          </p:cNvPr>
          <p:cNvSpPr txBox="1"/>
          <p:nvPr/>
        </p:nvSpPr>
        <p:spPr>
          <a:xfrm>
            <a:off x="265892" y="2460420"/>
            <a:ext cx="9125876" cy="461665"/>
          </a:xfrm>
          <a:prstGeom prst="rect">
            <a:avLst/>
          </a:prstGeom>
          <a:noFill/>
        </p:spPr>
        <p:txBody>
          <a:bodyPr wrap="square" rtlCol="0">
            <a:spAutoFit/>
          </a:bodyPr>
          <a:lstStyle/>
          <a:p>
            <a:r>
              <a:rPr lang="nl-NL" sz="2400" dirty="0"/>
              <a:t>Oud leerling 3: Naam, richting, opleiding, beroep</a:t>
            </a:r>
          </a:p>
        </p:txBody>
      </p:sp>
      <p:sp>
        <p:nvSpPr>
          <p:cNvPr id="10" name="Tekstvak 9">
            <a:extLst>
              <a:ext uri="{FF2B5EF4-FFF2-40B4-BE49-F238E27FC236}">
                <a16:creationId xmlns:a16="http://schemas.microsoft.com/office/drawing/2014/main" id="{3052D736-6262-B88A-1B17-00F4221E48D1}"/>
              </a:ext>
            </a:extLst>
          </p:cNvPr>
          <p:cNvSpPr txBox="1"/>
          <p:nvPr/>
        </p:nvSpPr>
        <p:spPr>
          <a:xfrm>
            <a:off x="265892" y="3042475"/>
            <a:ext cx="9125876" cy="461665"/>
          </a:xfrm>
          <a:prstGeom prst="rect">
            <a:avLst/>
          </a:prstGeom>
          <a:noFill/>
        </p:spPr>
        <p:txBody>
          <a:bodyPr wrap="square" rtlCol="0">
            <a:spAutoFit/>
          </a:bodyPr>
          <a:lstStyle/>
          <a:p>
            <a:r>
              <a:rPr lang="nl-NL" sz="2400" dirty="0"/>
              <a:t>Oud leerling 4: Naam, richting, opleiding, beroep</a:t>
            </a:r>
          </a:p>
        </p:txBody>
      </p:sp>
      <p:pic>
        <p:nvPicPr>
          <p:cNvPr id="1026" name="Picture 2" descr="Free Vector | People discussing about mental health">
            <a:extLst>
              <a:ext uri="{FF2B5EF4-FFF2-40B4-BE49-F238E27FC236}">
                <a16:creationId xmlns:a16="http://schemas.microsoft.com/office/drawing/2014/main" id="{E2A1BFCA-8D0D-1E61-ADE0-76056D49F7C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75552" y="3738282"/>
            <a:ext cx="4683318" cy="31197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6631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1000"/>
                                        <p:tgtEl>
                                          <p:spTgt spid="9"/>
                                        </p:tgtEl>
                                      </p:cBhvr>
                                    </p:animEffect>
                                    <p:anim calcmode="lin" valueType="num">
                                      <p:cBhvr>
                                        <p:cTn id="22" dur="1000" fill="hold"/>
                                        <p:tgtEl>
                                          <p:spTgt spid="9"/>
                                        </p:tgtEl>
                                        <p:attrNameLst>
                                          <p:attrName>ppt_x</p:attrName>
                                        </p:attrNameLst>
                                      </p:cBhvr>
                                      <p:tavLst>
                                        <p:tav tm="0">
                                          <p:val>
                                            <p:strVal val="#ppt_x"/>
                                          </p:val>
                                        </p:tav>
                                        <p:tav tm="100000">
                                          <p:val>
                                            <p:strVal val="#ppt_x"/>
                                          </p:val>
                                        </p:tav>
                                      </p:tavLst>
                                    </p:anim>
                                    <p:anim calcmode="lin" valueType="num">
                                      <p:cBhvr>
                                        <p:cTn id="23"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fade">
                                      <p:cBhvr>
                                        <p:cTn id="28" dur="1000"/>
                                        <p:tgtEl>
                                          <p:spTgt spid="10"/>
                                        </p:tgtEl>
                                      </p:cBhvr>
                                    </p:animEffect>
                                    <p:anim calcmode="lin" valueType="num">
                                      <p:cBhvr>
                                        <p:cTn id="29" dur="1000" fill="hold"/>
                                        <p:tgtEl>
                                          <p:spTgt spid="10"/>
                                        </p:tgtEl>
                                        <p:attrNameLst>
                                          <p:attrName>ppt_x</p:attrName>
                                        </p:attrNameLst>
                                      </p:cBhvr>
                                      <p:tavLst>
                                        <p:tav tm="0">
                                          <p:val>
                                            <p:strVal val="#ppt_x"/>
                                          </p:val>
                                        </p:tav>
                                        <p:tav tm="100000">
                                          <p:val>
                                            <p:strVal val="#ppt_x"/>
                                          </p:val>
                                        </p:tav>
                                      </p:tavLst>
                                    </p:anim>
                                    <p:anim calcmode="lin" valueType="num">
                                      <p:cBhvr>
                                        <p:cTn id="30"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9"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44" name="Rectangle 35">
            <a:extLst>
              <a:ext uri="{FF2B5EF4-FFF2-40B4-BE49-F238E27FC236}">
                <a16:creationId xmlns:a16="http://schemas.microsoft.com/office/drawing/2014/main" id="{042E603F-28B7-4831-BF23-65FBAB13D5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rgbClr val="AEAEAE">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Freeform: Shape 37">
            <a:extLst>
              <a:ext uri="{FF2B5EF4-FFF2-40B4-BE49-F238E27FC236}">
                <a16:creationId xmlns:a16="http://schemas.microsoft.com/office/drawing/2014/main" id="{4D39700F-2B10-4402-A7DD-06EE224588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232968"/>
            <a:ext cx="9560477" cy="6625032"/>
          </a:xfrm>
          <a:custGeom>
            <a:avLst/>
            <a:gdLst>
              <a:gd name="connsiteX0" fmla="*/ 8831314 w 9263816"/>
              <a:gd name="connsiteY0" fmla="*/ 5943878 h 6858000"/>
              <a:gd name="connsiteX1" fmla="*/ 9179783 w 9263816"/>
              <a:gd name="connsiteY1" fmla="*/ 6086141 h 6858000"/>
              <a:gd name="connsiteX2" fmla="*/ 9260887 w 9263816"/>
              <a:gd name="connsiteY2" fmla="*/ 6279156 h 6858000"/>
              <a:gd name="connsiteX3" fmla="*/ 8925621 w 9263816"/>
              <a:gd name="connsiteY3" fmla="*/ 6708712 h 6858000"/>
              <a:gd name="connsiteX4" fmla="*/ 8496050 w 9263816"/>
              <a:gd name="connsiteY4" fmla="*/ 6373449 h 6858000"/>
              <a:gd name="connsiteX5" fmla="*/ 8831314 w 9263816"/>
              <a:gd name="connsiteY5" fmla="*/ 5943878 h 6858000"/>
              <a:gd name="connsiteX6" fmla="*/ 7397485 w 9263816"/>
              <a:gd name="connsiteY6" fmla="*/ 5931706 h 6858000"/>
              <a:gd name="connsiteX7" fmla="*/ 7917779 w 9263816"/>
              <a:gd name="connsiteY7" fmla="*/ 6191864 h 6858000"/>
              <a:gd name="connsiteX8" fmla="*/ 8013467 w 9263816"/>
              <a:gd name="connsiteY8" fmla="*/ 6375784 h 6858000"/>
              <a:gd name="connsiteX9" fmla="*/ 8021879 w 9263816"/>
              <a:gd name="connsiteY9" fmla="*/ 6753751 h 6858000"/>
              <a:gd name="connsiteX10" fmla="*/ 7981316 w 9263816"/>
              <a:gd name="connsiteY10" fmla="*/ 6858000 h 6858000"/>
              <a:gd name="connsiteX11" fmla="*/ 6819486 w 9263816"/>
              <a:gd name="connsiteY11" fmla="*/ 6858000 h 6858000"/>
              <a:gd name="connsiteX12" fmla="*/ 6785199 w 9263816"/>
              <a:gd name="connsiteY12" fmla="*/ 6781101 h 6858000"/>
              <a:gd name="connsiteX13" fmla="*/ 7196747 w 9263816"/>
              <a:gd name="connsiteY13" fmla="*/ 5964309 h 6858000"/>
              <a:gd name="connsiteX14" fmla="*/ 7397485 w 9263816"/>
              <a:gd name="connsiteY14" fmla="*/ 5931706 h 6858000"/>
              <a:gd name="connsiteX15" fmla="*/ 1505570 w 9263816"/>
              <a:gd name="connsiteY15" fmla="*/ 227178 h 6858000"/>
              <a:gd name="connsiteX16" fmla="*/ 2026489 w 9263816"/>
              <a:gd name="connsiteY16" fmla="*/ 392370 h 6858000"/>
              <a:gd name="connsiteX17" fmla="*/ 2444553 w 9263816"/>
              <a:gd name="connsiteY17" fmla="*/ 1654853 h 6858000"/>
              <a:gd name="connsiteX18" fmla="*/ 3183153 w 9263816"/>
              <a:gd name="connsiteY18" fmla="*/ 2116208 h 6858000"/>
              <a:gd name="connsiteX19" fmla="*/ 4288384 w 9263816"/>
              <a:gd name="connsiteY19" fmla="*/ 1291908 h 6858000"/>
              <a:gd name="connsiteX20" fmla="*/ 5472602 w 9263816"/>
              <a:gd name="connsiteY20" fmla="*/ 1697818 h 6858000"/>
              <a:gd name="connsiteX21" fmla="*/ 5844697 w 9263816"/>
              <a:gd name="connsiteY21" fmla="*/ 3444791 h 6858000"/>
              <a:gd name="connsiteX22" fmla="*/ 6715674 w 9263816"/>
              <a:gd name="connsiteY22" fmla="*/ 4065208 h 6858000"/>
              <a:gd name="connsiteX23" fmla="*/ 8130429 w 9263816"/>
              <a:gd name="connsiteY23" fmla="*/ 4101787 h 6858000"/>
              <a:gd name="connsiteX24" fmla="*/ 8624630 w 9263816"/>
              <a:gd name="connsiteY24" fmla="*/ 4686202 h 6858000"/>
              <a:gd name="connsiteX25" fmla="*/ 8623843 w 9263816"/>
              <a:gd name="connsiteY25" fmla="*/ 4685749 h 6858000"/>
              <a:gd name="connsiteX26" fmla="*/ 8646859 w 9263816"/>
              <a:gd name="connsiteY26" fmla="*/ 4835156 h 6858000"/>
              <a:gd name="connsiteX27" fmla="*/ 8079403 w 9263816"/>
              <a:gd name="connsiteY27" fmla="*/ 5661624 h 6858000"/>
              <a:gd name="connsiteX28" fmla="*/ 6833105 w 9263816"/>
              <a:gd name="connsiteY28" fmla="*/ 5397208 h 6858000"/>
              <a:gd name="connsiteX29" fmla="*/ 5900832 w 9263816"/>
              <a:gd name="connsiteY29" fmla="*/ 5944462 h 6858000"/>
              <a:gd name="connsiteX30" fmla="*/ 6067212 w 9263816"/>
              <a:gd name="connsiteY30" fmla="*/ 6811916 h 6858000"/>
              <a:gd name="connsiteX31" fmla="*/ 6089565 w 9263816"/>
              <a:gd name="connsiteY31" fmla="*/ 6858000 h 6858000"/>
              <a:gd name="connsiteX32" fmla="*/ 0 w 9263816"/>
              <a:gd name="connsiteY32" fmla="*/ 6858000 h 6858000"/>
              <a:gd name="connsiteX33" fmla="*/ 0 w 9263816"/>
              <a:gd name="connsiteY33" fmla="*/ 2181377 h 6858000"/>
              <a:gd name="connsiteX34" fmla="*/ 73069 w 9263816"/>
              <a:gd name="connsiteY34" fmla="*/ 2215839 h 6858000"/>
              <a:gd name="connsiteX35" fmla="*/ 335445 w 9263816"/>
              <a:gd name="connsiteY35" fmla="*/ 2237140 h 6858000"/>
              <a:gd name="connsiteX36" fmla="*/ 752878 w 9263816"/>
              <a:gd name="connsiteY36" fmla="*/ 1445285 h 6858000"/>
              <a:gd name="connsiteX37" fmla="*/ 1202551 w 9263816"/>
              <a:gd name="connsiteY37" fmla="*/ 314229 h 6858000"/>
              <a:gd name="connsiteX38" fmla="*/ 1505570 w 9263816"/>
              <a:gd name="connsiteY38" fmla="*/ 227178 h 6858000"/>
              <a:gd name="connsiteX39" fmla="*/ 3142509 w 9263816"/>
              <a:gd name="connsiteY39" fmla="*/ 68854 h 6858000"/>
              <a:gd name="connsiteX40" fmla="*/ 3490978 w 9263816"/>
              <a:gd name="connsiteY40" fmla="*/ 211117 h 6858000"/>
              <a:gd name="connsiteX41" fmla="*/ 3572083 w 9263816"/>
              <a:gd name="connsiteY41" fmla="*/ 404131 h 6858000"/>
              <a:gd name="connsiteX42" fmla="*/ 3236814 w 9263816"/>
              <a:gd name="connsiteY42" fmla="*/ 833688 h 6858000"/>
              <a:gd name="connsiteX43" fmla="*/ 2807245 w 9263816"/>
              <a:gd name="connsiteY43" fmla="*/ 498425 h 6858000"/>
              <a:gd name="connsiteX44" fmla="*/ 3142509 w 9263816"/>
              <a:gd name="connsiteY44" fmla="*/ 68854 h 6858000"/>
              <a:gd name="connsiteX45" fmla="*/ 0 w 9263816"/>
              <a:gd name="connsiteY45" fmla="*/ 0 h 6858000"/>
              <a:gd name="connsiteX46" fmla="*/ 39858 w 9263816"/>
              <a:gd name="connsiteY46" fmla="*/ 0 h 6858000"/>
              <a:gd name="connsiteX47" fmla="*/ 65022 w 9263816"/>
              <a:gd name="connsiteY47" fmla="*/ 5834 h 6858000"/>
              <a:gd name="connsiteX48" fmla="*/ 389258 w 9263816"/>
              <a:gd name="connsiteY48" fmla="*/ 235630 h 6858000"/>
              <a:gd name="connsiteX49" fmla="*/ 485484 w 9263816"/>
              <a:gd name="connsiteY49" fmla="*/ 420070 h 6858000"/>
              <a:gd name="connsiteX50" fmla="*/ 74229 w 9263816"/>
              <a:gd name="connsiteY50" fmla="*/ 1237955 h 6858000"/>
              <a:gd name="connsiteX51" fmla="*/ 0 w 9263816"/>
              <a:gd name="connsiteY51" fmla="*/ 125447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9263816" h="6858000">
                <a:moveTo>
                  <a:pt x="8831314" y="5943878"/>
                </a:moveTo>
                <a:cubicBezTo>
                  <a:pt x="8964281" y="5927490"/>
                  <a:pt x="9096260" y="5981362"/>
                  <a:pt x="9179783" y="6086141"/>
                </a:cubicBezTo>
                <a:cubicBezTo>
                  <a:pt x="9224074" y="6141769"/>
                  <a:pt x="9252211" y="6208560"/>
                  <a:pt x="9260887" y="6279156"/>
                </a:cubicBezTo>
                <a:cubicBezTo>
                  <a:pt x="9286897" y="6490362"/>
                  <a:pt x="9136845" y="6682672"/>
                  <a:pt x="8925621" y="6708712"/>
                </a:cubicBezTo>
                <a:cubicBezTo>
                  <a:pt x="8714398" y="6734766"/>
                  <a:pt x="8522062" y="6584655"/>
                  <a:pt x="8496050" y="6373449"/>
                </a:cubicBezTo>
                <a:cubicBezTo>
                  <a:pt x="8470038" y="6162229"/>
                  <a:pt x="8620090" y="5969920"/>
                  <a:pt x="8831314" y="5943878"/>
                </a:cubicBezTo>
                <a:close/>
                <a:moveTo>
                  <a:pt x="7397485" y="5931706"/>
                </a:moveTo>
                <a:cubicBezTo>
                  <a:pt x="7598431" y="5931157"/>
                  <a:pt x="7792965" y="6024548"/>
                  <a:pt x="7917779" y="6191864"/>
                </a:cubicBezTo>
                <a:cubicBezTo>
                  <a:pt x="7959204" y="6247714"/>
                  <a:pt x="7991530" y="6309792"/>
                  <a:pt x="8013467" y="6375784"/>
                </a:cubicBezTo>
                <a:cubicBezTo>
                  <a:pt x="8055425" y="6502973"/>
                  <a:pt x="8055748" y="6633888"/>
                  <a:pt x="8021879" y="6753751"/>
                </a:cubicBezTo>
                <a:lnTo>
                  <a:pt x="7981316" y="6858000"/>
                </a:lnTo>
                <a:lnTo>
                  <a:pt x="6819486" y="6858000"/>
                </a:lnTo>
                <a:lnTo>
                  <a:pt x="6785199" y="6781101"/>
                </a:lnTo>
                <a:cubicBezTo>
                  <a:pt x="6673307" y="6441922"/>
                  <a:pt x="6857485" y="6076251"/>
                  <a:pt x="7196747" y="5964309"/>
                </a:cubicBezTo>
                <a:cubicBezTo>
                  <a:pt x="7262809" y="5942509"/>
                  <a:pt x="7330503" y="5931889"/>
                  <a:pt x="7397485" y="5931706"/>
                </a:cubicBezTo>
                <a:close/>
                <a:moveTo>
                  <a:pt x="1505570" y="227178"/>
                </a:moveTo>
                <a:cubicBezTo>
                  <a:pt x="1691018" y="218628"/>
                  <a:pt x="1889853" y="275403"/>
                  <a:pt x="2026489" y="392370"/>
                </a:cubicBezTo>
                <a:cubicBezTo>
                  <a:pt x="2369898" y="685965"/>
                  <a:pt x="2078266" y="1147857"/>
                  <a:pt x="2444553" y="1654853"/>
                </a:cubicBezTo>
                <a:cubicBezTo>
                  <a:pt x="2492906" y="1721679"/>
                  <a:pt x="2800482" y="2144546"/>
                  <a:pt x="3183153" y="2116208"/>
                </a:cubicBezTo>
                <a:cubicBezTo>
                  <a:pt x="3673561" y="2080541"/>
                  <a:pt x="3723222" y="1441614"/>
                  <a:pt x="4288384" y="1291908"/>
                </a:cubicBezTo>
                <a:cubicBezTo>
                  <a:pt x="4689065" y="1185875"/>
                  <a:pt x="5207943" y="1366633"/>
                  <a:pt x="5472602" y="1697818"/>
                </a:cubicBezTo>
                <a:cubicBezTo>
                  <a:pt x="5891294" y="2221754"/>
                  <a:pt x="5408012" y="2790179"/>
                  <a:pt x="5844697" y="3444791"/>
                </a:cubicBezTo>
                <a:cubicBezTo>
                  <a:pt x="6149900" y="3902467"/>
                  <a:pt x="6672672" y="4053594"/>
                  <a:pt x="6715674" y="4065208"/>
                </a:cubicBezTo>
                <a:cubicBezTo>
                  <a:pt x="7326423" y="4232519"/>
                  <a:pt x="7677158" y="3817020"/>
                  <a:pt x="8130429" y="4101787"/>
                </a:cubicBezTo>
                <a:cubicBezTo>
                  <a:pt x="8226340" y="4161985"/>
                  <a:pt x="8536372" y="4356819"/>
                  <a:pt x="8624630" y="4686202"/>
                </a:cubicBezTo>
                <a:lnTo>
                  <a:pt x="8623843" y="4685749"/>
                </a:lnTo>
                <a:cubicBezTo>
                  <a:pt x="8636924" y="4734567"/>
                  <a:pt x="8644635" y="4784678"/>
                  <a:pt x="8646859" y="4835156"/>
                </a:cubicBezTo>
                <a:cubicBezTo>
                  <a:pt x="8662596" y="5196604"/>
                  <a:pt x="8398383" y="5562326"/>
                  <a:pt x="8079403" y="5661624"/>
                </a:cubicBezTo>
                <a:cubicBezTo>
                  <a:pt x="7649807" y="5795217"/>
                  <a:pt x="7430996" y="5350293"/>
                  <a:pt x="6833105" y="5397208"/>
                </a:cubicBezTo>
                <a:cubicBezTo>
                  <a:pt x="6519033" y="5421527"/>
                  <a:pt x="6056658" y="5595550"/>
                  <a:pt x="5900832" y="5944462"/>
                </a:cubicBezTo>
                <a:cubicBezTo>
                  <a:pt x="5770548" y="6236600"/>
                  <a:pt x="5916359" y="6515160"/>
                  <a:pt x="6067212" y="6811916"/>
                </a:cubicBezTo>
                <a:lnTo>
                  <a:pt x="6089565" y="6858000"/>
                </a:lnTo>
                <a:lnTo>
                  <a:pt x="0" y="6858000"/>
                </a:lnTo>
                <a:lnTo>
                  <a:pt x="0" y="2181377"/>
                </a:lnTo>
                <a:lnTo>
                  <a:pt x="73069" y="2215839"/>
                </a:lnTo>
                <a:cubicBezTo>
                  <a:pt x="165116" y="2251829"/>
                  <a:pt x="254486" y="2263171"/>
                  <a:pt x="335445" y="2237140"/>
                </a:cubicBezTo>
                <a:cubicBezTo>
                  <a:pt x="594718" y="2153707"/>
                  <a:pt x="688441" y="1733807"/>
                  <a:pt x="752878" y="1445285"/>
                </a:cubicBezTo>
                <a:cubicBezTo>
                  <a:pt x="925059" y="674068"/>
                  <a:pt x="975076" y="456292"/>
                  <a:pt x="1202551" y="314229"/>
                </a:cubicBezTo>
                <a:cubicBezTo>
                  <a:pt x="1287853" y="260956"/>
                  <a:pt x="1394302" y="232308"/>
                  <a:pt x="1505570" y="227178"/>
                </a:cubicBezTo>
                <a:close/>
                <a:moveTo>
                  <a:pt x="3142509" y="68854"/>
                </a:moveTo>
                <a:cubicBezTo>
                  <a:pt x="3275474" y="52467"/>
                  <a:pt x="3407455" y="106339"/>
                  <a:pt x="3490978" y="211117"/>
                </a:cubicBezTo>
                <a:cubicBezTo>
                  <a:pt x="3535271" y="266744"/>
                  <a:pt x="3563404" y="333535"/>
                  <a:pt x="3572083" y="404131"/>
                </a:cubicBezTo>
                <a:cubicBezTo>
                  <a:pt x="3598092" y="615337"/>
                  <a:pt x="3448040" y="807648"/>
                  <a:pt x="3236814" y="833688"/>
                </a:cubicBezTo>
                <a:cubicBezTo>
                  <a:pt x="3025594" y="859741"/>
                  <a:pt x="2833255" y="709631"/>
                  <a:pt x="2807245" y="498425"/>
                </a:cubicBezTo>
                <a:cubicBezTo>
                  <a:pt x="2781232" y="287207"/>
                  <a:pt x="2931283" y="94896"/>
                  <a:pt x="3142509" y="68854"/>
                </a:cubicBezTo>
                <a:close/>
                <a:moveTo>
                  <a:pt x="0" y="0"/>
                </a:moveTo>
                <a:lnTo>
                  <a:pt x="39858" y="0"/>
                </a:lnTo>
                <a:lnTo>
                  <a:pt x="65022" y="5834"/>
                </a:lnTo>
                <a:cubicBezTo>
                  <a:pt x="191545" y="45606"/>
                  <a:pt x="305874" y="124173"/>
                  <a:pt x="389258" y="235630"/>
                </a:cubicBezTo>
                <a:cubicBezTo>
                  <a:pt x="430983" y="291600"/>
                  <a:pt x="463360" y="353876"/>
                  <a:pt x="485484" y="420070"/>
                </a:cubicBezTo>
                <a:cubicBezTo>
                  <a:pt x="597711" y="759508"/>
                  <a:pt x="413661" y="1125662"/>
                  <a:pt x="74229" y="1237955"/>
                </a:cubicBezTo>
                <a:lnTo>
                  <a:pt x="0" y="1254477"/>
                </a:lnTo>
                <a:close/>
              </a:path>
            </a:pathLst>
          </a:custGeom>
          <a:solidFill>
            <a:schemeClr val="bg1"/>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46" name="Background Fill">
            <a:extLst>
              <a:ext uri="{FF2B5EF4-FFF2-40B4-BE49-F238E27FC236}">
                <a16:creationId xmlns:a16="http://schemas.microsoft.com/office/drawing/2014/main" id="{68CA250C-CF5A-4736-9249-D6111F7C55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1">
            <a:extLst>
              <a:ext uri="{FF2B5EF4-FFF2-40B4-BE49-F238E27FC236}">
                <a16:creationId xmlns:a16="http://schemas.microsoft.com/office/drawing/2014/main" id="{556436FE-6431-4AA2-A47A-3613519F32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rgbClr val="AEAEAE">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670BDAF3-6BDC-1E4E-B3F1-6B6BEDEBEF76}"/>
              </a:ext>
            </a:extLst>
          </p:cNvPr>
          <p:cNvSpPr>
            <a:spLocks noGrp="1"/>
          </p:cNvSpPr>
          <p:nvPr>
            <p:ph type="title"/>
          </p:nvPr>
        </p:nvSpPr>
        <p:spPr>
          <a:xfrm>
            <a:off x="552876" y="632870"/>
            <a:ext cx="5258696" cy="1491205"/>
          </a:xfrm>
        </p:spPr>
        <p:txBody>
          <a:bodyPr vert="horz" lIns="91440" tIns="45720" rIns="91440" bIns="45720" rtlCol="0" anchor="b">
            <a:normAutofit/>
          </a:bodyPr>
          <a:lstStyle/>
          <a:p>
            <a:r>
              <a:rPr lang="en-US" dirty="0" err="1"/>
              <a:t>Opdracht</a:t>
            </a:r>
            <a:r>
              <a:rPr lang="en-US" dirty="0"/>
              <a:t>: met </a:t>
            </a:r>
            <a:r>
              <a:rPr lang="en-US" dirty="0" err="1"/>
              <a:t>wie</a:t>
            </a:r>
            <a:r>
              <a:rPr lang="en-US" dirty="0"/>
              <a:t> </a:t>
            </a:r>
            <a:r>
              <a:rPr lang="en-US" dirty="0" err="1"/>
              <a:t>wil</a:t>
            </a:r>
            <a:r>
              <a:rPr lang="en-US" dirty="0"/>
              <a:t> je in </a:t>
            </a:r>
            <a:r>
              <a:rPr lang="en-US" dirty="0" err="1"/>
              <a:t>gesprek</a:t>
            </a:r>
            <a:r>
              <a:rPr lang="en-US" dirty="0"/>
              <a:t>?</a:t>
            </a:r>
          </a:p>
        </p:txBody>
      </p:sp>
      <p:pic>
        <p:nvPicPr>
          <p:cNvPr id="3" name="Picture 4" descr="Foto close-up van het hoofd van een blond tienermeisje bij een grijze muur met lege tekstballonnen erop. concept van het uiten van uw mening. bespotten">
            <a:extLst>
              <a:ext uri="{FF2B5EF4-FFF2-40B4-BE49-F238E27FC236}">
                <a16:creationId xmlns:a16="http://schemas.microsoft.com/office/drawing/2014/main" id="{8E9F0993-5063-1987-8ED5-7D34485700E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7325" r="9827" b="2"/>
          <a:stretch/>
        </p:blipFill>
        <p:spPr bwMode="auto">
          <a:xfrm>
            <a:off x="6364448" y="10"/>
            <a:ext cx="5827552" cy="6857990"/>
          </a:xfrm>
          <a:custGeom>
            <a:avLst/>
            <a:gdLst/>
            <a:ahLst/>
            <a:cxnLst/>
            <a:rect l="l" t="t" r="r" b="b"/>
            <a:pathLst>
              <a:path w="5827552" h="6858000">
                <a:moveTo>
                  <a:pt x="391440" y="4232571"/>
                </a:moveTo>
                <a:cubicBezTo>
                  <a:pt x="581049" y="4232571"/>
                  <a:pt x="734757" y="4386279"/>
                  <a:pt x="734757" y="4575888"/>
                </a:cubicBezTo>
                <a:cubicBezTo>
                  <a:pt x="734757" y="4765497"/>
                  <a:pt x="581049" y="4919205"/>
                  <a:pt x="391440" y="4919205"/>
                </a:cubicBezTo>
                <a:cubicBezTo>
                  <a:pt x="201831" y="4919205"/>
                  <a:pt x="48123" y="4765497"/>
                  <a:pt x="48123" y="4575888"/>
                </a:cubicBezTo>
                <a:cubicBezTo>
                  <a:pt x="48123" y="4386279"/>
                  <a:pt x="201831" y="4232571"/>
                  <a:pt x="391440" y="4232571"/>
                </a:cubicBezTo>
                <a:close/>
                <a:moveTo>
                  <a:pt x="247368" y="1806694"/>
                </a:moveTo>
                <a:cubicBezTo>
                  <a:pt x="383986" y="1806694"/>
                  <a:pt x="494736" y="1917444"/>
                  <a:pt x="494736" y="2054062"/>
                </a:cubicBezTo>
                <a:cubicBezTo>
                  <a:pt x="494736" y="2190680"/>
                  <a:pt x="383986" y="2301430"/>
                  <a:pt x="247368" y="2301430"/>
                </a:cubicBezTo>
                <a:cubicBezTo>
                  <a:pt x="110750" y="2301430"/>
                  <a:pt x="0" y="2190680"/>
                  <a:pt x="0" y="2054062"/>
                </a:cubicBezTo>
                <a:cubicBezTo>
                  <a:pt x="0" y="1917444"/>
                  <a:pt x="110750" y="1806694"/>
                  <a:pt x="247368" y="1806694"/>
                </a:cubicBezTo>
                <a:close/>
                <a:moveTo>
                  <a:pt x="247369" y="1294715"/>
                </a:moveTo>
                <a:cubicBezTo>
                  <a:pt x="326938" y="1294715"/>
                  <a:pt x="391441" y="1359218"/>
                  <a:pt x="391441" y="1438787"/>
                </a:cubicBezTo>
                <a:cubicBezTo>
                  <a:pt x="391441" y="1518356"/>
                  <a:pt x="326938" y="1582859"/>
                  <a:pt x="247369" y="1582859"/>
                </a:cubicBezTo>
                <a:cubicBezTo>
                  <a:pt x="167800" y="1582859"/>
                  <a:pt x="103297" y="1518356"/>
                  <a:pt x="103297" y="1438787"/>
                </a:cubicBezTo>
                <a:cubicBezTo>
                  <a:pt x="103297" y="1359218"/>
                  <a:pt x="167800" y="1294715"/>
                  <a:pt x="247369" y="1294715"/>
                </a:cubicBezTo>
                <a:close/>
                <a:moveTo>
                  <a:pt x="480671" y="0"/>
                </a:moveTo>
                <a:lnTo>
                  <a:pt x="5827552" y="0"/>
                </a:lnTo>
                <a:lnTo>
                  <a:pt x="5827552" y="6858000"/>
                </a:lnTo>
                <a:lnTo>
                  <a:pt x="5825818" y="6858000"/>
                </a:lnTo>
                <a:lnTo>
                  <a:pt x="236731" y="6858000"/>
                </a:lnTo>
                <a:lnTo>
                  <a:pt x="225831" y="6841105"/>
                </a:lnTo>
                <a:cubicBezTo>
                  <a:pt x="35993" y="6490332"/>
                  <a:pt x="58970" y="6027176"/>
                  <a:pt x="314550" y="5720066"/>
                </a:cubicBezTo>
                <a:cubicBezTo>
                  <a:pt x="1530043" y="4259025"/>
                  <a:pt x="615593" y="4079388"/>
                  <a:pt x="503588" y="3464278"/>
                </a:cubicBezTo>
                <a:cubicBezTo>
                  <a:pt x="330606" y="2514465"/>
                  <a:pt x="722867" y="2276432"/>
                  <a:pt x="675681" y="1809180"/>
                </a:cubicBezTo>
                <a:cubicBezTo>
                  <a:pt x="624359" y="1301070"/>
                  <a:pt x="219491" y="1102027"/>
                  <a:pt x="245003" y="646882"/>
                </a:cubicBezTo>
                <a:cubicBezTo>
                  <a:pt x="249830" y="424885"/>
                  <a:pt x="318025" y="228632"/>
                  <a:pt x="431196" y="64140"/>
                </a:cubicBezTo>
                <a:close/>
              </a:path>
            </a:pathLst>
          </a:custGeom>
          <a:noFill/>
          <a:extLst>
            <a:ext uri="{909E8E84-426E-40DD-AFC4-6F175D3DCCD1}">
              <a14:hiddenFill xmlns:a14="http://schemas.microsoft.com/office/drawing/2010/main">
                <a:solidFill>
                  <a:srgbClr val="FFFFFF"/>
                </a:solidFill>
              </a14:hiddenFill>
            </a:ext>
          </a:extLst>
        </p:spPr>
      </p:pic>
      <p:pic>
        <p:nvPicPr>
          <p:cNvPr id="4" name="Afbeelding 3">
            <a:extLst>
              <a:ext uri="{FF2B5EF4-FFF2-40B4-BE49-F238E27FC236}">
                <a16:creationId xmlns:a16="http://schemas.microsoft.com/office/drawing/2014/main" id="{A73B58BE-2CA2-FE85-3583-6A8189F44039}"/>
              </a:ext>
            </a:extLst>
          </p:cNvPr>
          <p:cNvPicPr>
            <a:picLocks noChangeAspect="1"/>
          </p:cNvPicPr>
          <p:nvPr/>
        </p:nvPicPr>
        <p:blipFill>
          <a:blip r:embed="rId4"/>
          <a:stretch>
            <a:fillRect/>
          </a:stretch>
        </p:blipFill>
        <p:spPr>
          <a:xfrm>
            <a:off x="0" y="5775708"/>
            <a:ext cx="1473427" cy="1049016"/>
          </a:xfrm>
          <a:prstGeom prst="rect">
            <a:avLst/>
          </a:prstGeom>
        </p:spPr>
      </p:pic>
    </p:spTree>
    <p:extLst>
      <p:ext uri="{BB962C8B-B14F-4D97-AF65-F5344CB8AC3E}">
        <p14:creationId xmlns:p14="http://schemas.microsoft.com/office/powerpoint/2010/main" val="3941086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10AC35B-3168-AAFC-89D3-368AD368411E}"/>
              </a:ext>
            </a:extLst>
          </p:cNvPr>
          <p:cNvSpPr>
            <a:spLocks noGrp="1"/>
          </p:cNvSpPr>
          <p:nvPr>
            <p:ph type="ctrTitle"/>
          </p:nvPr>
        </p:nvSpPr>
        <p:spPr>
          <a:xfrm>
            <a:off x="609601" y="3314203"/>
            <a:ext cx="6125154" cy="2800349"/>
          </a:xfrm>
        </p:spPr>
        <p:txBody>
          <a:bodyPr anchor="ctr">
            <a:normAutofit/>
          </a:bodyPr>
          <a:lstStyle/>
          <a:p>
            <a:r>
              <a:rPr lang="nl-NL" sz="4400" b="1" dirty="0">
                <a:latin typeface="+mn-lt"/>
                <a:cs typeface="Arial" panose="020B0604020202020204" pitchFamily="34" charset="0"/>
              </a:rPr>
              <a:t>In gesprek met oud-leerlingen</a:t>
            </a:r>
          </a:p>
        </p:txBody>
      </p:sp>
      <p:sp>
        <p:nvSpPr>
          <p:cNvPr id="3" name="Ondertitel 2">
            <a:extLst>
              <a:ext uri="{FF2B5EF4-FFF2-40B4-BE49-F238E27FC236}">
                <a16:creationId xmlns:a16="http://schemas.microsoft.com/office/drawing/2014/main" id="{9B80B276-B8AE-3EF9-1802-B43A5AC70E3F}"/>
              </a:ext>
            </a:extLst>
          </p:cNvPr>
          <p:cNvSpPr>
            <a:spLocks noGrp="1"/>
          </p:cNvSpPr>
          <p:nvPr>
            <p:ph type="subTitle" idx="1"/>
          </p:nvPr>
        </p:nvSpPr>
        <p:spPr>
          <a:xfrm>
            <a:off x="7156174" y="3314203"/>
            <a:ext cx="4426225" cy="2800349"/>
          </a:xfrm>
        </p:spPr>
        <p:txBody>
          <a:bodyPr anchor="ctr">
            <a:normAutofit/>
          </a:bodyPr>
          <a:lstStyle/>
          <a:p>
            <a:r>
              <a:rPr lang="nl-NL" sz="2800" b="1" dirty="0"/>
              <a:t>Les 2: Wat wil je vragen?</a:t>
            </a:r>
          </a:p>
        </p:txBody>
      </p:sp>
      <p:pic>
        <p:nvPicPr>
          <p:cNvPr id="27" name="Afbeelding 26" descr="Afbeelding met clipart, tekening, Graphics, illustratie&#10;&#10;Automatisch gegenereerde beschrijving">
            <a:extLst>
              <a:ext uri="{FF2B5EF4-FFF2-40B4-BE49-F238E27FC236}">
                <a16:creationId xmlns:a16="http://schemas.microsoft.com/office/drawing/2014/main" id="{88ABD777-7284-FAFB-52BF-AB16E45EA1B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1804" y="208427"/>
            <a:ext cx="2123393" cy="2241048"/>
          </a:xfrm>
          <a:prstGeom prst="rect">
            <a:avLst/>
          </a:prstGeom>
        </p:spPr>
      </p:pic>
      <p:pic>
        <p:nvPicPr>
          <p:cNvPr id="21" name="Afbeelding 20">
            <a:extLst>
              <a:ext uri="{FF2B5EF4-FFF2-40B4-BE49-F238E27FC236}">
                <a16:creationId xmlns:a16="http://schemas.microsoft.com/office/drawing/2014/main" id="{32BE1290-7FC3-92C2-6176-45D47A292899}"/>
              </a:ext>
            </a:extLst>
          </p:cNvPr>
          <p:cNvPicPr>
            <a:picLocks noChangeAspect="1"/>
          </p:cNvPicPr>
          <p:nvPr/>
        </p:nvPicPr>
        <p:blipFill>
          <a:blip r:embed="rId4"/>
          <a:stretch>
            <a:fillRect/>
          </a:stretch>
        </p:blipFill>
        <p:spPr>
          <a:xfrm>
            <a:off x="5248471" y="0"/>
            <a:ext cx="2241048" cy="2050559"/>
          </a:xfrm>
          <a:prstGeom prst="rect">
            <a:avLst/>
          </a:prstGeom>
        </p:spPr>
      </p:pic>
      <p:pic>
        <p:nvPicPr>
          <p:cNvPr id="5" name="Afbeelding 4">
            <a:extLst>
              <a:ext uri="{FF2B5EF4-FFF2-40B4-BE49-F238E27FC236}">
                <a16:creationId xmlns:a16="http://schemas.microsoft.com/office/drawing/2014/main" id="{11B7304C-2257-C1DA-A2AC-5F82F4557C3B}"/>
              </a:ext>
            </a:extLst>
          </p:cNvPr>
          <p:cNvPicPr>
            <a:picLocks noChangeAspect="1"/>
          </p:cNvPicPr>
          <p:nvPr/>
        </p:nvPicPr>
        <p:blipFill>
          <a:blip r:embed="rId5"/>
          <a:stretch>
            <a:fillRect/>
          </a:stretch>
        </p:blipFill>
        <p:spPr>
          <a:xfrm>
            <a:off x="9697975" y="527776"/>
            <a:ext cx="2241048" cy="1602349"/>
          </a:xfrm>
          <a:prstGeom prst="rect">
            <a:avLst/>
          </a:prstGeom>
        </p:spPr>
      </p:pic>
    </p:spTree>
    <p:extLst>
      <p:ext uri="{BB962C8B-B14F-4D97-AF65-F5344CB8AC3E}">
        <p14:creationId xmlns:p14="http://schemas.microsoft.com/office/powerpoint/2010/main" val="228357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70BDAF3-6BDC-1E4E-B3F1-6B6BEDEBEF76}"/>
              </a:ext>
            </a:extLst>
          </p:cNvPr>
          <p:cNvSpPr>
            <a:spLocks noGrp="1"/>
          </p:cNvSpPr>
          <p:nvPr>
            <p:ph type="title"/>
          </p:nvPr>
        </p:nvSpPr>
        <p:spPr>
          <a:xfrm>
            <a:off x="736713" y="-225988"/>
            <a:ext cx="10972800" cy="1325563"/>
          </a:xfrm>
        </p:spPr>
        <p:txBody>
          <a:bodyPr/>
          <a:lstStyle/>
          <a:p>
            <a:r>
              <a:rPr lang="nl-NL" dirty="0">
                <a:latin typeface="+mn-lt"/>
              </a:rPr>
              <a:t>Wat ga je deze les doen?</a:t>
            </a:r>
          </a:p>
        </p:txBody>
      </p:sp>
      <p:sp>
        <p:nvSpPr>
          <p:cNvPr id="3" name="Tijdelijke aanduiding voor inhoud 2">
            <a:extLst>
              <a:ext uri="{FF2B5EF4-FFF2-40B4-BE49-F238E27FC236}">
                <a16:creationId xmlns:a16="http://schemas.microsoft.com/office/drawing/2014/main" id="{DA6A0715-2EC7-BEA1-9E83-AA877BD60738}"/>
              </a:ext>
            </a:extLst>
          </p:cNvPr>
          <p:cNvSpPr>
            <a:spLocks noGrp="1"/>
          </p:cNvSpPr>
          <p:nvPr>
            <p:ph idx="1"/>
          </p:nvPr>
        </p:nvSpPr>
        <p:spPr>
          <a:xfrm>
            <a:off x="609600" y="1278889"/>
            <a:ext cx="10972800" cy="4496819"/>
          </a:xfrm>
        </p:spPr>
        <p:txBody>
          <a:bodyPr>
            <a:noAutofit/>
          </a:bodyPr>
          <a:lstStyle/>
          <a:p>
            <a:r>
              <a:rPr lang="nl-NL" b="1" dirty="0"/>
              <a:t>Lesdoelen:</a:t>
            </a:r>
          </a:p>
          <a:p>
            <a:r>
              <a:rPr lang="nl-NL" dirty="0"/>
              <a:t>Aan het eind van de les:</a:t>
            </a:r>
          </a:p>
          <a:p>
            <a:pPr marL="342900" indent="-342900">
              <a:buFont typeface="Arial" panose="020B0604020202020204" pitchFamily="34" charset="0"/>
              <a:buChar char="•"/>
            </a:pPr>
            <a:r>
              <a:rPr lang="nl-NL" dirty="0"/>
              <a:t>Heb je vragen bedacht die je in het gesprek met de oud-leerling wil stellen</a:t>
            </a:r>
          </a:p>
          <a:p>
            <a:endParaRPr lang="nl-NL" b="1" dirty="0"/>
          </a:p>
          <a:p>
            <a:r>
              <a:rPr lang="nl-NL" b="1" dirty="0"/>
              <a:t>Activiteiten:</a:t>
            </a:r>
          </a:p>
          <a:p>
            <a:pPr marL="342900" indent="-342900">
              <a:buFont typeface="Wingdings" panose="05000000000000000000" pitchFamily="2" charset="2"/>
              <a:buChar char="q"/>
            </a:pPr>
            <a:r>
              <a:rPr lang="nl-NL" dirty="0"/>
              <a:t>Uitleg</a:t>
            </a:r>
          </a:p>
          <a:p>
            <a:pPr marL="342900" indent="-342900">
              <a:buFont typeface="Wingdings" panose="05000000000000000000" pitchFamily="2" charset="2"/>
              <a:buChar char="q"/>
            </a:pPr>
            <a:r>
              <a:rPr lang="nl-NL" dirty="0"/>
              <a:t>Opdracht</a:t>
            </a:r>
          </a:p>
          <a:p>
            <a:pPr marL="342900" indent="-342900">
              <a:buFont typeface="Wingdings" panose="05000000000000000000" pitchFamily="2" charset="2"/>
              <a:buChar char="q"/>
            </a:pPr>
            <a:r>
              <a:rPr lang="nl-NL" dirty="0"/>
              <a:t>Nabespreken of reflecteren</a:t>
            </a:r>
          </a:p>
        </p:txBody>
      </p:sp>
      <p:pic>
        <p:nvPicPr>
          <p:cNvPr id="4" name="Afbeelding 3">
            <a:extLst>
              <a:ext uri="{FF2B5EF4-FFF2-40B4-BE49-F238E27FC236}">
                <a16:creationId xmlns:a16="http://schemas.microsoft.com/office/drawing/2014/main" id="{A73B58BE-2CA2-FE85-3583-6A8189F44039}"/>
              </a:ext>
            </a:extLst>
          </p:cNvPr>
          <p:cNvPicPr>
            <a:picLocks noChangeAspect="1"/>
          </p:cNvPicPr>
          <p:nvPr/>
        </p:nvPicPr>
        <p:blipFill>
          <a:blip r:embed="rId3"/>
          <a:stretch>
            <a:fillRect/>
          </a:stretch>
        </p:blipFill>
        <p:spPr>
          <a:xfrm>
            <a:off x="0" y="5775708"/>
            <a:ext cx="1473427" cy="1049016"/>
          </a:xfrm>
          <a:prstGeom prst="rect">
            <a:avLst/>
          </a:prstGeom>
        </p:spPr>
      </p:pic>
      <p:pic>
        <p:nvPicPr>
          <p:cNvPr id="5" name="Afbeelding 4">
            <a:extLst>
              <a:ext uri="{FF2B5EF4-FFF2-40B4-BE49-F238E27FC236}">
                <a16:creationId xmlns:a16="http://schemas.microsoft.com/office/drawing/2014/main" id="{04711A6F-5E10-D3B8-0E90-96A64FCAEFFE}"/>
              </a:ext>
            </a:extLst>
          </p:cNvPr>
          <p:cNvPicPr>
            <a:picLocks noChangeAspect="1"/>
          </p:cNvPicPr>
          <p:nvPr/>
        </p:nvPicPr>
        <p:blipFill>
          <a:blip r:embed="rId4"/>
          <a:stretch>
            <a:fillRect/>
          </a:stretch>
        </p:blipFill>
        <p:spPr>
          <a:xfrm>
            <a:off x="9949140" y="1278889"/>
            <a:ext cx="1633259" cy="1034005"/>
          </a:xfrm>
          <a:prstGeom prst="rect">
            <a:avLst/>
          </a:prstGeom>
        </p:spPr>
      </p:pic>
      <p:pic>
        <p:nvPicPr>
          <p:cNvPr id="6" name="Afbeelding 5">
            <a:extLst>
              <a:ext uri="{FF2B5EF4-FFF2-40B4-BE49-F238E27FC236}">
                <a16:creationId xmlns:a16="http://schemas.microsoft.com/office/drawing/2014/main" id="{A9AFB78B-5616-86D1-0921-5743A5AB32C8}"/>
              </a:ext>
            </a:extLst>
          </p:cNvPr>
          <p:cNvPicPr>
            <a:picLocks noChangeAspect="1"/>
          </p:cNvPicPr>
          <p:nvPr/>
        </p:nvPicPr>
        <p:blipFill>
          <a:blip r:embed="rId5"/>
          <a:stretch>
            <a:fillRect/>
          </a:stretch>
        </p:blipFill>
        <p:spPr>
          <a:xfrm>
            <a:off x="4551062" y="3895721"/>
            <a:ext cx="1936824" cy="1788006"/>
          </a:xfrm>
          <a:prstGeom prst="rect">
            <a:avLst/>
          </a:prstGeom>
        </p:spPr>
      </p:pic>
    </p:spTree>
    <p:extLst>
      <p:ext uri="{BB962C8B-B14F-4D97-AF65-F5344CB8AC3E}">
        <p14:creationId xmlns:p14="http://schemas.microsoft.com/office/powerpoint/2010/main" val="5294442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70BDAF3-6BDC-1E4E-B3F1-6B6BEDEBEF76}"/>
              </a:ext>
            </a:extLst>
          </p:cNvPr>
          <p:cNvSpPr>
            <a:spLocks noGrp="1"/>
          </p:cNvSpPr>
          <p:nvPr>
            <p:ph type="title"/>
          </p:nvPr>
        </p:nvSpPr>
        <p:spPr>
          <a:xfrm>
            <a:off x="609600" y="-138901"/>
            <a:ext cx="10972800" cy="1325563"/>
          </a:xfrm>
        </p:spPr>
        <p:txBody>
          <a:bodyPr/>
          <a:lstStyle/>
          <a:p>
            <a:r>
              <a:rPr lang="nl-NL" dirty="0">
                <a:latin typeface="+mn-lt"/>
              </a:rPr>
              <a:t>Nieuwe woorden</a:t>
            </a:r>
          </a:p>
        </p:txBody>
      </p:sp>
      <p:sp>
        <p:nvSpPr>
          <p:cNvPr id="3" name="Tijdelijke aanduiding voor inhoud 2">
            <a:extLst>
              <a:ext uri="{FF2B5EF4-FFF2-40B4-BE49-F238E27FC236}">
                <a16:creationId xmlns:a16="http://schemas.microsoft.com/office/drawing/2014/main" id="{DA6A0715-2EC7-BEA1-9E83-AA877BD60738}"/>
              </a:ext>
            </a:extLst>
          </p:cNvPr>
          <p:cNvSpPr>
            <a:spLocks noGrp="1"/>
          </p:cNvSpPr>
          <p:nvPr>
            <p:ph idx="1"/>
          </p:nvPr>
        </p:nvSpPr>
        <p:spPr>
          <a:xfrm>
            <a:off x="609600" y="1551033"/>
            <a:ext cx="10972800" cy="4036534"/>
          </a:xfrm>
        </p:spPr>
        <p:txBody>
          <a:bodyPr/>
          <a:lstStyle/>
          <a:p>
            <a:pPr marL="342900" indent="-342900">
              <a:buFont typeface="Arial" panose="020B0604020202020204" pitchFamily="34" charset="0"/>
              <a:buChar char="•"/>
            </a:pPr>
            <a:r>
              <a:rPr lang="nl-NL" sz="2800" dirty="0"/>
              <a:t>Obstakel</a:t>
            </a:r>
          </a:p>
          <a:p>
            <a:pPr marL="342900" indent="-342900">
              <a:buFont typeface="Arial" panose="020B0604020202020204" pitchFamily="34" charset="0"/>
              <a:buChar char="•"/>
            </a:pPr>
            <a:r>
              <a:rPr lang="nl-NL" sz="2800" dirty="0"/>
              <a:t>Netwerken</a:t>
            </a:r>
          </a:p>
          <a:p>
            <a:pPr marL="342900" indent="-342900">
              <a:buFont typeface="Arial" panose="020B0604020202020204" pitchFamily="34" charset="0"/>
              <a:buChar char="•"/>
            </a:pPr>
            <a:endParaRPr lang="nl-NL" sz="2800" dirty="0"/>
          </a:p>
          <a:p>
            <a:r>
              <a:rPr lang="nl-NL" dirty="0"/>
              <a:t>			</a:t>
            </a:r>
          </a:p>
          <a:p>
            <a:pPr marL="342900" indent="-342900">
              <a:buFont typeface="Arial" panose="020B0604020202020204" pitchFamily="34" charset="0"/>
              <a:buChar char="•"/>
            </a:pPr>
            <a:endParaRPr lang="nl-NL" dirty="0"/>
          </a:p>
        </p:txBody>
      </p:sp>
      <p:pic>
        <p:nvPicPr>
          <p:cNvPr id="4" name="Afbeelding 3">
            <a:extLst>
              <a:ext uri="{FF2B5EF4-FFF2-40B4-BE49-F238E27FC236}">
                <a16:creationId xmlns:a16="http://schemas.microsoft.com/office/drawing/2014/main" id="{A73B58BE-2CA2-FE85-3583-6A8189F44039}"/>
              </a:ext>
            </a:extLst>
          </p:cNvPr>
          <p:cNvPicPr>
            <a:picLocks noChangeAspect="1"/>
          </p:cNvPicPr>
          <p:nvPr/>
        </p:nvPicPr>
        <p:blipFill>
          <a:blip r:embed="rId3"/>
          <a:stretch>
            <a:fillRect/>
          </a:stretch>
        </p:blipFill>
        <p:spPr>
          <a:xfrm>
            <a:off x="0" y="5775708"/>
            <a:ext cx="1473427" cy="1049016"/>
          </a:xfrm>
          <a:prstGeom prst="rect">
            <a:avLst/>
          </a:prstGeom>
        </p:spPr>
      </p:pic>
      <p:pic>
        <p:nvPicPr>
          <p:cNvPr id="5" name="Afbeelding 4">
            <a:extLst>
              <a:ext uri="{FF2B5EF4-FFF2-40B4-BE49-F238E27FC236}">
                <a16:creationId xmlns:a16="http://schemas.microsoft.com/office/drawing/2014/main" id="{6135767B-1FDC-CBC1-7162-32725D5CE348}"/>
              </a:ext>
            </a:extLst>
          </p:cNvPr>
          <p:cNvPicPr>
            <a:picLocks noChangeAspect="1"/>
          </p:cNvPicPr>
          <p:nvPr/>
        </p:nvPicPr>
        <p:blipFill>
          <a:blip r:embed="rId4"/>
          <a:stretch>
            <a:fillRect/>
          </a:stretch>
        </p:blipFill>
        <p:spPr>
          <a:xfrm>
            <a:off x="6912428" y="2677206"/>
            <a:ext cx="3918857" cy="2228850"/>
          </a:xfrm>
          <a:prstGeom prst="rect">
            <a:avLst/>
          </a:prstGeom>
        </p:spPr>
      </p:pic>
    </p:spTree>
    <p:extLst>
      <p:ext uri="{BB962C8B-B14F-4D97-AF65-F5344CB8AC3E}">
        <p14:creationId xmlns:p14="http://schemas.microsoft.com/office/powerpoint/2010/main" val="802509717"/>
      </p:ext>
    </p:extLst>
  </p:cSld>
  <p:clrMapOvr>
    <a:masterClrMapping/>
  </p:clrMapOvr>
</p:sld>
</file>

<file path=ppt/theme/theme1.xml><?xml version="1.0" encoding="utf-8"?>
<a:theme xmlns:a="http://schemas.openxmlformats.org/drawingml/2006/main" name="SplashVTI">
  <a:themeElements>
    <a:clrScheme name="Custom 11">
      <a:dk1>
        <a:srgbClr val="262626"/>
      </a:dk1>
      <a:lt1>
        <a:sysClr val="window" lastClr="FFFFFF"/>
      </a:lt1>
      <a:dk2>
        <a:srgbClr val="2F333D"/>
      </a:dk2>
      <a:lt2>
        <a:srgbClr val="E9F3F3"/>
      </a:lt2>
      <a:accent1>
        <a:srgbClr val="1EBE9B"/>
      </a:accent1>
      <a:accent2>
        <a:srgbClr val="FD8686"/>
      </a:accent2>
      <a:accent3>
        <a:srgbClr val="0AC8AD"/>
      </a:accent3>
      <a:accent4>
        <a:srgbClr val="E69500"/>
      </a:accent4>
      <a:accent5>
        <a:srgbClr val="EC4E70"/>
      </a:accent5>
      <a:accent6>
        <a:srgbClr val="794DFF"/>
      </a:accent6>
      <a:hlink>
        <a:srgbClr val="3E8FF1"/>
      </a:hlink>
      <a:folHlink>
        <a:srgbClr val="939393"/>
      </a:folHlink>
    </a:clrScheme>
    <a:fontScheme name="Custom 23">
      <a:majorFont>
        <a:latin typeface="Posterama"/>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plashVTI" id="{CD38C481-21EC-466B-953B-A1440B42712A}" vid="{D3E4813C-1D98-48C2-AF59-2D0D78E25500}"/>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0b957a39-1f62-4cef-935a-f664fa9bc04c">
      <Terms xmlns="http://schemas.microsoft.com/office/infopath/2007/PartnerControls"/>
    </lcf76f155ced4ddcb4097134ff3c332f>
    <TaxCatchAll xmlns="9281fe5b-abce-4aec-9403-dcdb2cb047d7"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haredContentType xmlns="Microsoft.SharePoint.Taxonomy.ContentTypeSync" SourceId="9094ed71-ad37-40d4-b95a-d4271a6f83fc" ContentTypeId="0x0101" PreviousValue="false"/>
</file>

<file path=customXml/item4.xml><?xml version="1.0" encoding="utf-8"?>
<ct:contentTypeSchema xmlns:ct="http://schemas.microsoft.com/office/2006/metadata/contentType" xmlns:ma="http://schemas.microsoft.com/office/2006/metadata/properties/metaAttributes" ct:_="" ma:_="" ma:contentTypeName="Document" ma:contentTypeID="0x0101009724DE0223BBD64DA880C2297F0A87F3" ma:contentTypeVersion="17" ma:contentTypeDescription="Een nieuw document maken." ma:contentTypeScope="" ma:versionID="4191f9c4322172eaed3e1ca765518ed7">
  <xsd:schema xmlns:xsd="http://www.w3.org/2001/XMLSchema" xmlns:xs="http://www.w3.org/2001/XMLSchema" xmlns:p="http://schemas.microsoft.com/office/2006/metadata/properties" xmlns:ns2="0b957a39-1f62-4cef-935a-f664fa9bc04c" xmlns:ns3="9281fe5b-abce-4aec-9403-dcdb2cb047d7" targetNamespace="http://schemas.microsoft.com/office/2006/metadata/properties" ma:root="true" ma:fieldsID="0e6742f68a80ed4d73515650cc9757c8" ns2:_="" ns3:_="">
    <xsd:import namespace="0b957a39-1f62-4cef-935a-f664fa9bc04c"/>
    <xsd:import namespace="9281fe5b-abce-4aec-9403-dcdb2cb047d7"/>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lcf76f155ced4ddcb4097134ff3c332f" minOccurs="0"/>
                <xsd:element ref="ns3:TaxCatchAll" minOccurs="0"/>
                <xsd:element ref="ns2:MediaServiceDateTaken" minOccurs="0"/>
                <xsd:element ref="ns2:MediaServiceLocation" minOccurs="0"/>
                <xsd:element ref="ns2:MediaServiceOCR" minOccurs="0"/>
                <xsd:element ref="ns2:MediaServiceGenerationTime" minOccurs="0"/>
                <xsd:element ref="ns2:MediaServiceEventHashCode"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b957a39-1f62-4cef-935a-f664fa9bc04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Afbeeldingtags" ma:readOnly="false" ma:fieldId="{5cf76f15-5ced-4ddc-b409-7134ff3c332f}" ma:taxonomyMulti="true" ma:sspId="9094ed71-ad37-40d4-b95a-d4271a6f83fc"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281fe5b-abce-4aec-9403-dcdb2cb047d7" elementFormDefault="qualified">
    <xsd:import namespace="http://schemas.microsoft.com/office/2006/documentManagement/types"/>
    <xsd:import namespace="http://schemas.microsoft.com/office/infopath/2007/PartnerControls"/>
    <xsd:element name="SharedWithUsers" ma:index="10"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Gedeeld met details" ma:internalName="SharedWithDetails" ma:readOnly="true">
      <xsd:simpleType>
        <xsd:restriction base="dms:Note">
          <xsd:maxLength value="255"/>
        </xsd:restriction>
      </xsd:simpleType>
    </xsd:element>
    <xsd:element name="TaxCatchAll" ma:index="15" nillable="true" ma:displayName="Taxonomy Catch All Column" ma:hidden="true" ma:list="{6212e56c-6e5c-4bee-b13a-1b778d3e41a7}" ma:internalName="TaxCatchAll" ma:showField="CatchAllData" ma:web="9281fe5b-abce-4aec-9403-dcdb2cb047d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C3DB6D7-5297-4F17-9A34-6624711B21AC}">
  <ds:schemaRefs>
    <ds:schemaRef ds:uri="http://purl.org/dc/dcmitype/"/>
    <ds:schemaRef ds:uri="http://purl.org/dc/elements/1.1/"/>
    <ds:schemaRef ds:uri="http://schemas.microsoft.com/office/2006/documentManagement/types"/>
    <ds:schemaRef ds:uri="http://schemas.microsoft.com/office/2006/metadata/properties"/>
    <ds:schemaRef ds:uri="http://schemas.microsoft.com/office/infopath/2007/PartnerControls"/>
    <ds:schemaRef ds:uri="http://purl.org/dc/terms/"/>
    <ds:schemaRef ds:uri="http://www.w3.org/XML/1998/namespace"/>
    <ds:schemaRef ds:uri="http://schemas.openxmlformats.org/package/2006/metadata/core-properties"/>
    <ds:schemaRef ds:uri="9281fe5b-abce-4aec-9403-dcdb2cb047d7"/>
    <ds:schemaRef ds:uri="0b957a39-1f62-4cef-935a-f664fa9bc04c"/>
  </ds:schemaRefs>
</ds:datastoreItem>
</file>

<file path=customXml/itemProps2.xml><?xml version="1.0" encoding="utf-8"?>
<ds:datastoreItem xmlns:ds="http://schemas.openxmlformats.org/officeDocument/2006/customXml" ds:itemID="{E14F8FE9-7A58-4132-8A7B-640F61BF6BED}">
  <ds:schemaRefs>
    <ds:schemaRef ds:uri="http://schemas.microsoft.com/sharepoint/v3/contenttype/forms"/>
  </ds:schemaRefs>
</ds:datastoreItem>
</file>

<file path=customXml/itemProps3.xml><?xml version="1.0" encoding="utf-8"?>
<ds:datastoreItem xmlns:ds="http://schemas.openxmlformats.org/officeDocument/2006/customXml" ds:itemID="{07AB48EE-32A4-4F94-9610-1E6852B421DB}">
  <ds:schemaRefs>
    <ds:schemaRef ds:uri="Microsoft.SharePoint.Taxonomy.ContentTypeSync"/>
  </ds:schemaRefs>
</ds:datastoreItem>
</file>

<file path=customXml/itemProps4.xml><?xml version="1.0" encoding="utf-8"?>
<ds:datastoreItem xmlns:ds="http://schemas.openxmlformats.org/officeDocument/2006/customXml" ds:itemID="{93089AC5-932B-4718-84CE-90F77A74F15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b957a39-1f62-4cef-935a-f664fa9bc04c"/>
    <ds:schemaRef ds:uri="9281fe5b-abce-4aec-9403-dcdb2cb047d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5420</TotalTime>
  <Words>1561</Words>
  <Application>Microsoft Office PowerPoint</Application>
  <PresentationFormat>Widescreen</PresentationFormat>
  <Paragraphs>148</Paragraphs>
  <Slides>16</Slides>
  <Notes>16</Notes>
  <HiddenSlides>1</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SplashVTI</vt:lpstr>
      <vt:lpstr>Tips voor de docent bij het uitvoeren van deze les:</vt:lpstr>
      <vt:lpstr>In gesprek met oud-leerlingen</vt:lpstr>
      <vt:lpstr>Wat ga je deze les doen?</vt:lpstr>
      <vt:lpstr>Nieuwe woorden</vt:lpstr>
      <vt:lpstr>Uitleg: welke oud-leerlingen komen op bezoek?</vt:lpstr>
      <vt:lpstr>Opdracht: met wie wil je in gesprek?</vt:lpstr>
      <vt:lpstr>In gesprek met oud-leerlingen</vt:lpstr>
      <vt:lpstr>Wat ga je deze les doen?</vt:lpstr>
      <vt:lpstr>Nieuwe woorden</vt:lpstr>
      <vt:lpstr>Uitleg: welke oud-leerlingen komen op bezoek?</vt:lpstr>
      <vt:lpstr>Opdracht: vragen bedenken</vt:lpstr>
      <vt:lpstr>In gesprek met oud-leerlingen</vt:lpstr>
      <vt:lpstr>Wat ga je deze les doen?</vt:lpstr>
      <vt:lpstr>Presentatie maken (in duo’s)</vt:lpstr>
      <vt:lpstr>Tips voor het maken van de presentatie</vt:lpstr>
      <vt:lpstr>Vastleggen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Michel Zijffers</dc:creator>
  <cp:lastModifiedBy>Annet Hermans</cp:lastModifiedBy>
  <cp:revision>24</cp:revision>
  <dcterms:created xsi:type="dcterms:W3CDTF">2024-09-24T10:43:43Z</dcterms:created>
  <dcterms:modified xsi:type="dcterms:W3CDTF">2025-12-05T12:39:00Z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0x0101009724DE0223BBD64DA880C2297F0A87F3</vt:lpwstr>
  </property>
  <property fmtid="{D5CDD505-2E9C-101B-9397-08002B2CF9AE}" pid="3" name="MediaServiceImageTags">
    <vt:lpwstr/>
  </property>
</Properties>
</file>