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10_84A4A3C0.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5"/>
  </p:sldMasterIdLst>
  <p:notesMasterIdLst>
    <p:notesMasterId r:id="rId22"/>
  </p:notesMasterIdLst>
  <p:sldIdLst>
    <p:sldId id="256" r:id="rId6"/>
    <p:sldId id="257" r:id="rId7"/>
    <p:sldId id="260" r:id="rId8"/>
    <p:sldId id="261" r:id="rId9"/>
    <p:sldId id="262" r:id="rId10"/>
    <p:sldId id="265" r:id="rId11"/>
    <p:sldId id="266" r:id="rId12"/>
    <p:sldId id="270" r:id="rId13"/>
    <p:sldId id="274" r:id="rId14"/>
    <p:sldId id="267" r:id="rId15"/>
    <p:sldId id="272" r:id="rId16"/>
    <p:sldId id="275" r:id="rId17"/>
    <p:sldId id="263" r:id="rId18"/>
    <p:sldId id="264" r:id="rId19"/>
    <p:sldId id="268" r:id="rId20"/>
    <p:sldId id="269"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C1EC75-D4C0-CB92-F127-8D43CC25C690}" name="Annet Hermans" initials="AH" userId="S::a.hermans@mboraad.nl::315960d3-57b3-456a-9995-b6453fab039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2B4905-8ADF-445F-8E77-AEA2D79B580F}" v="8" dt="2024-11-04T16:23:12.835"/>
    <p1510:client id="{AF119BD9-C483-4822-A93B-C33244C42F5D}" v="2" dt="2024-11-05T10:17:00.1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799" autoAdjust="0"/>
    <p:restoredTop sz="89636" autoAdjust="0"/>
  </p:normalViewPr>
  <p:slideViewPr>
    <p:cSldViewPr snapToGrid="0">
      <p:cViewPr varScale="1">
        <p:scale>
          <a:sx n="56" d="100"/>
          <a:sy n="56" d="100"/>
        </p:scale>
        <p:origin x="42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 Zijffers" userId="e4879f7b-faa3-4d42-bc81-fca27fde6ff9" providerId="ADAL" clId="{272B4905-8ADF-445F-8E77-AEA2D79B580F}"/>
    <pc:docChg chg="undo redo custSel addSld delSld modSld sldOrd">
      <pc:chgData name="Michel Zijffers" userId="e4879f7b-faa3-4d42-bc81-fca27fde6ff9" providerId="ADAL" clId="{272B4905-8ADF-445F-8E77-AEA2D79B580F}" dt="2024-11-05T08:48:10.196" v="2009"/>
      <pc:docMkLst>
        <pc:docMk/>
      </pc:docMkLst>
      <pc:sldChg chg="addSp delSp modSp mod modNotesTx">
        <pc:chgData name="Michel Zijffers" userId="e4879f7b-faa3-4d42-bc81-fca27fde6ff9" providerId="ADAL" clId="{272B4905-8ADF-445F-8E77-AEA2D79B580F}" dt="2024-11-04T13:27:25.935" v="519" actId="20577"/>
        <pc:sldMkLst>
          <pc:docMk/>
          <pc:sldMk cId="4251962765" sldId="256"/>
        </pc:sldMkLst>
        <pc:spChg chg="mod">
          <ac:chgData name="Michel Zijffers" userId="e4879f7b-faa3-4d42-bc81-fca27fde6ff9" providerId="ADAL" clId="{272B4905-8ADF-445F-8E77-AEA2D79B580F}" dt="2024-11-04T13:05:03.952" v="38" actId="20577"/>
          <ac:spMkLst>
            <pc:docMk/>
            <pc:sldMk cId="4251962765" sldId="256"/>
            <ac:spMk id="2" creationId="{A10AC35B-3168-AAFC-89D3-368AD368411E}"/>
          </ac:spMkLst>
        </pc:spChg>
        <pc:spChg chg="del">
          <ac:chgData name="Michel Zijffers" userId="e4879f7b-faa3-4d42-bc81-fca27fde6ff9" providerId="ADAL" clId="{272B4905-8ADF-445F-8E77-AEA2D79B580F}" dt="2024-11-04T13:05:10.412" v="39" actId="478"/>
          <ac:spMkLst>
            <pc:docMk/>
            <pc:sldMk cId="4251962765" sldId="256"/>
            <ac:spMk id="3" creationId="{9B80B276-B8AE-3EF9-1802-B43A5AC70E3F}"/>
          </ac:spMkLst>
        </pc:spChg>
        <pc:spChg chg="add del mod">
          <ac:chgData name="Michel Zijffers" userId="e4879f7b-faa3-4d42-bc81-fca27fde6ff9" providerId="ADAL" clId="{272B4905-8ADF-445F-8E77-AEA2D79B580F}" dt="2024-11-04T13:05:13.040" v="40" actId="478"/>
          <ac:spMkLst>
            <pc:docMk/>
            <pc:sldMk cId="4251962765" sldId="256"/>
            <ac:spMk id="6" creationId="{0BB4F35B-3F2F-9783-D3E7-4D4837EC1252}"/>
          </ac:spMkLst>
        </pc:spChg>
        <pc:picChg chg="mod">
          <ac:chgData name="Michel Zijffers" userId="e4879f7b-faa3-4d42-bc81-fca27fde6ff9" providerId="ADAL" clId="{272B4905-8ADF-445F-8E77-AEA2D79B580F}" dt="2024-11-04T13:11:28.760" v="42" actId="1076"/>
          <ac:picMkLst>
            <pc:docMk/>
            <pc:sldMk cId="4251962765" sldId="256"/>
            <ac:picMk id="21" creationId="{32BE1290-7FC3-92C2-6176-45D47A292899}"/>
          </ac:picMkLst>
        </pc:picChg>
      </pc:sldChg>
      <pc:sldChg chg="addSp delSp modSp mod">
        <pc:chgData name="Michel Zijffers" userId="e4879f7b-faa3-4d42-bc81-fca27fde6ff9" providerId="ADAL" clId="{272B4905-8ADF-445F-8E77-AEA2D79B580F}" dt="2024-11-04T13:32:02.538" v="571" actId="6549"/>
        <pc:sldMkLst>
          <pc:docMk/>
          <pc:sldMk cId="1660712330" sldId="257"/>
        </pc:sldMkLst>
        <pc:spChg chg="mod">
          <ac:chgData name="Michel Zijffers" userId="e4879f7b-faa3-4d42-bc81-fca27fde6ff9" providerId="ADAL" clId="{272B4905-8ADF-445F-8E77-AEA2D79B580F}" dt="2024-11-04T13:32:02.538" v="571" actId="6549"/>
          <ac:spMkLst>
            <pc:docMk/>
            <pc:sldMk cId="1660712330" sldId="257"/>
            <ac:spMk id="3" creationId="{DA6A0715-2EC7-BEA1-9E83-AA877BD60738}"/>
          </ac:spMkLst>
        </pc:spChg>
        <pc:spChg chg="add del">
          <ac:chgData name="Michel Zijffers" userId="e4879f7b-faa3-4d42-bc81-fca27fde6ff9" providerId="ADAL" clId="{272B4905-8ADF-445F-8E77-AEA2D79B580F}" dt="2024-11-04T13:29:49.027" v="531" actId="22"/>
          <ac:spMkLst>
            <pc:docMk/>
            <pc:sldMk cId="1660712330" sldId="257"/>
            <ac:spMk id="8" creationId="{93F886C7-44B3-91D9-94F7-CA5617C87B28}"/>
          </ac:spMkLst>
        </pc:spChg>
        <pc:picChg chg="mod">
          <ac:chgData name="Michel Zijffers" userId="e4879f7b-faa3-4d42-bc81-fca27fde6ff9" providerId="ADAL" clId="{272B4905-8ADF-445F-8E77-AEA2D79B580F}" dt="2024-11-04T13:30:35.957" v="546" actId="1076"/>
          <ac:picMkLst>
            <pc:docMk/>
            <pc:sldMk cId="1660712330" sldId="257"/>
            <ac:picMk id="5" creationId="{04711A6F-5E10-D3B8-0E90-96A64FCAEFFE}"/>
          </ac:picMkLst>
        </pc:picChg>
      </pc:sldChg>
      <pc:sldChg chg="modSp mod modCm">
        <pc:chgData name="Michel Zijffers" userId="e4879f7b-faa3-4d42-bc81-fca27fde6ff9" providerId="ADAL" clId="{272B4905-8ADF-445F-8E77-AEA2D79B580F}" dt="2024-11-04T13:52:15.714" v="1484" actId="1076"/>
        <pc:sldMkLst>
          <pc:docMk/>
          <pc:sldMk cId="1062561097" sldId="263"/>
        </pc:sldMkLst>
        <pc:spChg chg="mod">
          <ac:chgData name="Michel Zijffers" userId="e4879f7b-faa3-4d42-bc81-fca27fde6ff9" providerId="ADAL" clId="{272B4905-8ADF-445F-8E77-AEA2D79B580F}" dt="2024-11-04T13:48:48.332" v="1311" actId="6549"/>
          <ac:spMkLst>
            <pc:docMk/>
            <pc:sldMk cId="1062561097" sldId="263"/>
            <ac:spMk id="2" creationId="{670BDAF3-6BDC-1E4E-B3F1-6B6BEDEBEF76}"/>
          </ac:spMkLst>
        </pc:spChg>
        <pc:spChg chg="mod">
          <ac:chgData name="Michel Zijffers" userId="e4879f7b-faa3-4d42-bc81-fca27fde6ff9" providerId="ADAL" clId="{272B4905-8ADF-445F-8E77-AEA2D79B580F}" dt="2024-11-04T13:52:02.702" v="1481" actId="20577"/>
          <ac:spMkLst>
            <pc:docMk/>
            <pc:sldMk cId="1062561097" sldId="263"/>
            <ac:spMk id="3" creationId="{DA6A0715-2EC7-BEA1-9E83-AA877BD60738}"/>
          </ac:spMkLst>
        </pc:spChg>
        <pc:picChg chg="mod">
          <ac:chgData name="Michel Zijffers" userId="e4879f7b-faa3-4d42-bc81-fca27fde6ff9" providerId="ADAL" clId="{272B4905-8ADF-445F-8E77-AEA2D79B580F}" dt="2024-11-04T13:52:15.714" v="1484" actId="1076"/>
          <ac:picMkLst>
            <pc:docMk/>
            <pc:sldMk cId="1062561097" sldId="263"/>
            <ac:picMk id="5" creationId="{C7694878-E58A-178E-BBE2-72C94747C2D2}"/>
          </ac:picMkLst>
        </pc:picChg>
        <pc:picChg chg="mod">
          <ac:chgData name="Michel Zijffers" userId="e4879f7b-faa3-4d42-bc81-fca27fde6ff9" providerId="ADAL" clId="{272B4905-8ADF-445F-8E77-AEA2D79B580F}" dt="2024-11-04T13:52:12.824" v="1483" actId="1076"/>
          <ac:picMkLst>
            <pc:docMk/>
            <pc:sldMk cId="1062561097" sldId="263"/>
            <ac:picMk id="6" creationId="{2620D35D-1A55-2D20-2FC4-E1DDFB6C62FB}"/>
          </ac:picMkLst>
        </pc:picChg>
        <pc:extLst>
          <p:ext xmlns:p="http://schemas.openxmlformats.org/presentationml/2006/main" uri="{D6D511B9-2390-475A-947B-AFAB55BFBCF1}">
            <pc226:cmChg xmlns:pc226="http://schemas.microsoft.com/office/powerpoint/2022/06/main/command" chg="mod">
              <pc226:chgData name="Michel Zijffers" userId="e4879f7b-faa3-4d42-bc81-fca27fde6ff9" providerId="ADAL" clId="{272B4905-8ADF-445F-8E77-AEA2D79B580F}" dt="2024-11-04T13:52:02.702" v="1481" actId="20577"/>
              <pc2:cmMkLst xmlns:pc2="http://schemas.microsoft.com/office/powerpoint/2019/9/main/command">
                <pc:docMk/>
                <pc:sldMk cId="1062561097" sldId="263"/>
                <pc2:cmMk id="{E67CC5DC-94A3-4F3B-8596-9F0C26B5F98D}"/>
              </pc2:cmMkLst>
            </pc226:cmChg>
          </p:ext>
        </pc:extLst>
      </pc:sldChg>
      <pc:sldChg chg="modSp mod">
        <pc:chgData name="Michel Zijffers" userId="e4879f7b-faa3-4d42-bc81-fca27fde6ff9" providerId="ADAL" clId="{272B4905-8ADF-445F-8E77-AEA2D79B580F}" dt="2024-11-04T13:54:29.839" v="1548" actId="20577"/>
        <pc:sldMkLst>
          <pc:docMk/>
          <pc:sldMk cId="1353378464" sldId="264"/>
        </pc:sldMkLst>
        <pc:spChg chg="mod">
          <ac:chgData name="Michel Zijffers" userId="e4879f7b-faa3-4d42-bc81-fca27fde6ff9" providerId="ADAL" clId="{272B4905-8ADF-445F-8E77-AEA2D79B580F}" dt="2024-11-04T13:54:29.839" v="1548" actId="20577"/>
          <ac:spMkLst>
            <pc:docMk/>
            <pc:sldMk cId="1353378464" sldId="264"/>
            <ac:spMk id="3" creationId="{DA6A0715-2EC7-BEA1-9E83-AA877BD60738}"/>
          </ac:spMkLst>
        </pc:spChg>
      </pc:sldChg>
      <pc:sldChg chg="modSp mod modCm modNotesTx">
        <pc:chgData name="Michel Zijffers" userId="e4879f7b-faa3-4d42-bc81-fca27fde6ff9" providerId="ADAL" clId="{272B4905-8ADF-445F-8E77-AEA2D79B580F}" dt="2024-11-04T13:42:43.734" v="864" actId="20577"/>
        <pc:sldMkLst>
          <pc:docMk/>
          <pc:sldMk cId="2779514246" sldId="265"/>
        </pc:sldMkLst>
        <pc:spChg chg="mod">
          <ac:chgData name="Michel Zijffers" userId="e4879f7b-faa3-4d42-bc81-fca27fde6ff9" providerId="ADAL" clId="{272B4905-8ADF-445F-8E77-AEA2D79B580F}" dt="2024-11-04T13:42:43.734" v="864" actId="20577"/>
          <ac:spMkLst>
            <pc:docMk/>
            <pc:sldMk cId="2779514246" sldId="265"/>
            <ac:spMk id="3" creationId="{DA6A0715-2EC7-BEA1-9E83-AA877BD60738}"/>
          </ac:spMkLst>
        </pc:spChg>
        <pc:picChg chg="mod">
          <ac:chgData name="Michel Zijffers" userId="e4879f7b-faa3-4d42-bc81-fca27fde6ff9" providerId="ADAL" clId="{272B4905-8ADF-445F-8E77-AEA2D79B580F}" dt="2024-11-04T13:42:24.160" v="834" actId="1076"/>
          <ac:picMkLst>
            <pc:docMk/>
            <pc:sldMk cId="2779514246" sldId="265"/>
            <ac:picMk id="6" creationId="{2D533C88-8889-67C2-E094-ACE4D8D0EA9B}"/>
          </ac:picMkLst>
        </pc:picChg>
        <pc:extLst>
          <p:ext xmlns:p="http://schemas.openxmlformats.org/presentationml/2006/main" uri="{D6D511B9-2390-475A-947B-AFAB55BFBCF1}">
            <pc226:cmChg xmlns:pc226="http://schemas.microsoft.com/office/powerpoint/2022/06/main/command" chg="mod">
              <pc226:chgData name="Michel Zijffers" userId="e4879f7b-faa3-4d42-bc81-fca27fde6ff9" providerId="ADAL" clId="{272B4905-8ADF-445F-8E77-AEA2D79B580F}" dt="2024-11-04T13:42:43.734" v="864" actId="20577"/>
              <pc2:cmMkLst xmlns:pc2="http://schemas.microsoft.com/office/powerpoint/2019/9/main/command">
                <pc:docMk/>
                <pc:sldMk cId="2779514246" sldId="265"/>
                <pc2:cmMk id="{4114557D-4720-4887-8EDB-58130E517E5C}"/>
              </pc2:cmMkLst>
            </pc226:cmChg>
            <pc226:cmChg xmlns:pc226="http://schemas.microsoft.com/office/powerpoint/2022/06/main/command" chg="mod">
              <pc226:chgData name="Michel Zijffers" userId="e4879f7b-faa3-4d42-bc81-fca27fde6ff9" providerId="ADAL" clId="{272B4905-8ADF-445F-8E77-AEA2D79B580F}" dt="2024-11-04T13:42:43.734" v="864" actId="20577"/>
              <pc2:cmMkLst xmlns:pc2="http://schemas.microsoft.com/office/powerpoint/2019/9/main/command">
                <pc:docMk/>
                <pc:sldMk cId="2779514246" sldId="265"/>
                <pc2:cmMk id="{EE7E51A0-297B-42E0-8104-02C14F728F4C}"/>
              </pc2:cmMkLst>
            </pc226:cmChg>
          </p:ext>
        </pc:extLst>
      </pc:sldChg>
      <pc:sldChg chg="modSp mod modNotesTx">
        <pc:chgData name="Michel Zijffers" userId="e4879f7b-faa3-4d42-bc81-fca27fde6ff9" providerId="ADAL" clId="{272B4905-8ADF-445F-8E77-AEA2D79B580F}" dt="2024-11-04T13:46:01.320" v="1211" actId="20577"/>
        <pc:sldMkLst>
          <pc:docMk/>
          <pc:sldMk cId="2206762462" sldId="266"/>
        </pc:sldMkLst>
        <pc:picChg chg="mod">
          <ac:chgData name="Michel Zijffers" userId="e4879f7b-faa3-4d42-bc81-fca27fde6ff9" providerId="ADAL" clId="{272B4905-8ADF-445F-8E77-AEA2D79B580F}" dt="2024-11-04T13:22:31.665" v="133" actId="1076"/>
          <ac:picMkLst>
            <pc:docMk/>
            <pc:sldMk cId="2206762462" sldId="266"/>
            <ac:picMk id="5" creationId="{A7D49DFB-E774-EAD6-0B80-ED5941651515}"/>
          </ac:picMkLst>
        </pc:picChg>
      </pc:sldChg>
      <pc:sldChg chg="modSp mod">
        <pc:chgData name="Michel Zijffers" userId="e4879f7b-faa3-4d42-bc81-fca27fde6ff9" providerId="ADAL" clId="{272B4905-8ADF-445F-8E77-AEA2D79B580F}" dt="2024-11-04T13:48:07.640" v="1309" actId="20577"/>
        <pc:sldMkLst>
          <pc:docMk/>
          <pc:sldMk cId="4290108075" sldId="267"/>
        </pc:sldMkLst>
        <pc:spChg chg="mod">
          <ac:chgData name="Michel Zijffers" userId="e4879f7b-faa3-4d42-bc81-fca27fde6ff9" providerId="ADAL" clId="{272B4905-8ADF-445F-8E77-AEA2D79B580F}" dt="2024-11-04T13:48:07.640" v="1309" actId="20577"/>
          <ac:spMkLst>
            <pc:docMk/>
            <pc:sldMk cId="4290108075" sldId="267"/>
            <ac:spMk id="3" creationId="{DA6A0715-2EC7-BEA1-9E83-AA877BD60738}"/>
          </ac:spMkLst>
        </pc:spChg>
        <pc:picChg chg="mod">
          <ac:chgData name="Michel Zijffers" userId="e4879f7b-faa3-4d42-bc81-fca27fde6ff9" providerId="ADAL" clId="{272B4905-8ADF-445F-8E77-AEA2D79B580F}" dt="2024-11-04T13:47:59.730" v="1285" actId="1076"/>
          <ac:picMkLst>
            <pc:docMk/>
            <pc:sldMk cId="4290108075" sldId="267"/>
            <ac:picMk id="6" creationId="{2C5996E6-D1EF-6F55-4CE3-B680E1F07B53}"/>
          </ac:picMkLst>
        </pc:picChg>
      </pc:sldChg>
      <pc:sldChg chg="modSp mod modNotesTx">
        <pc:chgData name="Michel Zijffers" userId="e4879f7b-faa3-4d42-bc81-fca27fde6ff9" providerId="ADAL" clId="{272B4905-8ADF-445F-8E77-AEA2D79B580F}" dt="2024-11-05T08:47:57.967" v="2008" actId="20577"/>
        <pc:sldMkLst>
          <pc:docMk/>
          <pc:sldMk cId="2851167718" sldId="268"/>
        </pc:sldMkLst>
        <pc:spChg chg="mod">
          <ac:chgData name="Michel Zijffers" userId="e4879f7b-faa3-4d42-bc81-fca27fde6ff9" providerId="ADAL" clId="{272B4905-8ADF-445F-8E77-AEA2D79B580F}" dt="2024-11-04T13:54:52.967" v="1553" actId="20577"/>
          <ac:spMkLst>
            <pc:docMk/>
            <pc:sldMk cId="2851167718" sldId="268"/>
            <ac:spMk id="2" creationId="{670BDAF3-6BDC-1E4E-B3F1-6B6BEDEBEF76}"/>
          </ac:spMkLst>
        </pc:spChg>
        <pc:spChg chg="mod">
          <ac:chgData name="Michel Zijffers" userId="e4879f7b-faa3-4d42-bc81-fca27fde6ff9" providerId="ADAL" clId="{272B4905-8ADF-445F-8E77-AEA2D79B580F}" dt="2024-11-04T13:55:30.812" v="1578" actId="20577"/>
          <ac:spMkLst>
            <pc:docMk/>
            <pc:sldMk cId="2851167718" sldId="268"/>
            <ac:spMk id="3" creationId="{DA6A0715-2EC7-BEA1-9E83-AA877BD60738}"/>
          </ac:spMkLst>
        </pc:spChg>
      </pc:sldChg>
      <pc:sldChg chg="modSp mod modNotesTx">
        <pc:chgData name="Michel Zijffers" userId="e4879f7b-faa3-4d42-bc81-fca27fde6ff9" providerId="ADAL" clId="{272B4905-8ADF-445F-8E77-AEA2D79B580F}" dt="2024-11-05T08:48:10.196" v="2009"/>
        <pc:sldMkLst>
          <pc:docMk/>
          <pc:sldMk cId="3730217542" sldId="269"/>
        </pc:sldMkLst>
        <pc:spChg chg="mod">
          <ac:chgData name="Michel Zijffers" userId="e4879f7b-faa3-4d42-bc81-fca27fde6ff9" providerId="ADAL" clId="{272B4905-8ADF-445F-8E77-AEA2D79B580F}" dt="2024-11-04T13:55:00.906" v="1558" actId="20577"/>
          <ac:spMkLst>
            <pc:docMk/>
            <pc:sldMk cId="3730217542" sldId="269"/>
            <ac:spMk id="2" creationId="{670BDAF3-6BDC-1E4E-B3F1-6B6BEDEBEF76}"/>
          </ac:spMkLst>
        </pc:spChg>
        <pc:spChg chg="mod">
          <ac:chgData name="Michel Zijffers" userId="e4879f7b-faa3-4d42-bc81-fca27fde6ff9" providerId="ADAL" clId="{272B4905-8ADF-445F-8E77-AEA2D79B580F}" dt="2024-11-04T13:55:56.823" v="1600" actId="20577"/>
          <ac:spMkLst>
            <pc:docMk/>
            <pc:sldMk cId="3730217542" sldId="269"/>
            <ac:spMk id="3" creationId="{DA6A0715-2EC7-BEA1-9E83-AA877BD60738}"/>
          </ac:spMkLst>
        </pc:spChg>
      </pc:sldChg>
      <pc:sldChg chg="modSp mod modNotesTx">
        <pc:chgData name="Michel Zijffers" userId="e4879f7b-faa3-4d42-bc81-fca27fde6ff9" providerId="ADAL" clId="{272B4905-8ADF-445F-8E77-AEA2D79B580F}" dt="2024-11-04T13:50:45.543" v="1387" actId="20577"/>
        <pc:sldMkLst>
          <pc:docMk/>
          <pc:sldMk cId="750039656" sldId="270"/>
        </pc:sldMkLst>
        <pc:spChg chg="mod">
          <ac:chgData name="Michel Zijffers" userId="e4879f7b-faa3-4d42-bc81-fca27fde6ff9" providerId="ADAL" clId="{272B4905-8ADF-445F-8E77-AEA2D79B580F}" dt="2024-11-04T13:48:28.738" v="1310" actId="20577"/>
          <ac:spMkLst>
            <pc:docMk/>
            <pc:sldMk cId="750039656" sldId="270"/>
            <ac:spMk id="2" creationId="{A10AC35B-3168-AAFC-89D3-368AD368411E}"/>
          </ac:spMkLst>
        </pc:spChg>
      </pc:sldChg>
      <pc:sldChg chg="del">
        <pc:chgData name="Michel Zijffers" userId="e4879f7b-faa3-4d42-bc81-fca27fde6ff9" providerId="ADAL" clId="{272B4905-8ADF-445F-8E77-AEA2D79B580F}" dt="2024-11-04T16:22:50.665" v="1602" actId="47"/>
        <pc:sldMkLst>
          <pc:docMk/>
          <pc:sldMk cId="4143968672" sldId="271"/>
        </pc:sldMkLst>
      </pc:sldChg>
      <pc:sldChg chg="modSp mod ord">
        <pc:chgData name="Michel Zijffers" userId="e4879f7b-faa3-4d42-bc81-fca27fde6ff9" providerId="ADAL" clId="{272B4905-8ADF-445F-8E77-AEA2D79B580F}" dt="2024-11-04T13:49:56.239" v="1354" actId="20577"/>
        <pc:sldMkLst>
          <pc:docMk/>
          <pc:sldMk cId="2225382336" sldId="272"/>
        </pc:sldMkLst>
        <pc:spChg chg="mod">
          <ac:chgData name="Michel Zijffers" userId="e4879f7b-faa3-4d42-bc81-fca27fde6ff9" providerId="ADAL" clId="{272B4905-8ADF-445F-8E77-AEA2D79B580F}" dt="2024-11-04T13:49:56.239" v="1354" actId="20577"/>
          <ac:spMkLst>
            <pc:docMk/>
            <pc:sldMk cId="2225382336" sldId="272"/>
            <ac:spMk id="2" creationId="{A10AC35B-3168-AAFC-89D3-368AD368411E}"/>
          </ac:spMkLst>
        </pc:spChg>
      </pc:sldChg>
      <pc:sldChg chg="del ord">
        <pc:chgData name="Michel Zijffers" userId="e4879f7b-faa3-4d42-bc81-fca27fde6ff9" providerId="ADAL" clId="{272B4905-8ADF-445F-8E77-AEA2D79B580F}" dt="2024-11-04T16:23:12.835" v="1604" actId="47"/>
        <pc:sldMkLst>
          <pc:docMk/>
          <pc:sldMk cId="2983604725" sldId="273"/>
        </pc:sldMkLst>
      </pc:sldChg>
      <pc:sldChg chg="modSp add mod">
        <pc:chgData name="Michel Zijffers" userId="e4879f7b-faa3-4d42-bc81-fca27fde6ff9" providerId="ADAL" clId="{272B4905-8ADF-445F-8E77-AEA2D79B580F}" dt="2024-11-05T08:27:00.178" v="1745" actId="5793"/>
        <pc:sldMkLst>
          <pc:docMk/>
          <pc:sldMk cId="3729716286" sldId="274"/>
        </pc:sldMkLst>
        <pc:spChg chg="mod">
          <ac:chgData name="Michel Zijffers" userId="e4879f7b-faa3-4d42-bc81-fca27fde6ff9" providerId="ADAL" clId="{272B4905-8ADF-445F-8E77-AEA2D79B580F}" dt="2024-11-05T08:27:00.178" v="1745" actId="5793"/>
          <ac:spMkLst>
            <pc:docMk/>
            <pc:sldMk cId="3729716286" sldId="274"/>
            <ac:spMk id="3" creationId="{DA6A0715-2EC7-BEA1-9E83-AA877BD60738}"/>
          </ac:spMkLst>
        </pc:spChg>
      </pc:sldChg>
      <pc:sldChg chg="modSp add mod">
        <pc:chgData name="Michel Zijffers" userId="e4879f7b-faa3-4d42-bc81-fca27fde6ff9" providerId="ADAL" clId="{272B4905-8ADF-445F-8E77-AEA2D79B580F}" dt="2024-11-05T08:28:59.169" v="1909" actId="20577"/>
        <pc:sldMkLst>
          <pc:docMk/>
          <pc:sldMk cId="93420777" sldId="275"/>
        </pc:sldMkLst>
        <pc:spChg chg="mod">
          <ac:chgData name="Michel Zijffers" userId="e4879f7b-faa3-4d42-bc81-fca27fde6ff9" providerId="ADAL" clId="{272B4905-8ADF-445F-8E77-AEA2D79B580F}" dt="2024-11-05T08:28:59.169" v="1909" actId="20577"/>
          <ac:spMkLst>
            <pc:docMk/>
            <pc:sldMk cId="93420777" sldId="275"/>
            <ac:spMk id="3" creationId="{DA6A0715-2EC7-BEA1-9E83-AA877BD60738}"/>
          </ac:spMkLst>
        </pc:spChg>
      </pc:sldChg>
    </pc:docChg>
  </pc:docChgLst>
  <pc:docChgLst>
    <pc:chgData name="Annet Hermans" userId="315960d3-57b3-456a-9995-b6453fab039f" providerId="ADAL" clId="{CF82B812-5A9B-4C6D-B51B-F62F75711762}"/>
    <pc:docChg chg="undo custSel modSld">
      <pc:chgData name="Annet Hermans" userId="315960d3-57b3-456a-9995-b6453fab039f" providerId="ADAL" clId="{CF82B812-5A9B-4C6D-B51B-F62F75711762}" dt="2024-10-31T16:55:24.585" v="50" actId="20577"/>
      <pc:docMkLst>
        <pc:docMk/>
      </pc:docMkLst>
      <pc:sldChg chg="modSp mod">
        <pc:chgData name="Annet Hermans" userId="315960d3-57b3-456a-9995-b6453fab039f" providerId="ADAL" clId="{CF82B812-5A9B-4C6D-B51B-F62F75711762}" dt="2024-10-31T16:23:23.758" v="0" actId="6549"/>
        <pc:sldMkLst>
          <pc:docMk/>
          <pc:sldMk cId="1660712330" sldId="257"/>
        </pc:sldMkLst>
        <pc:spChg chg="mod">
          <ac:chgData name="Annet Hermans" userId="315960d3-57b3-456a-9995-b6453fab039f" providerId="ADAL" clId="{CF82B812-5A9B-4C6D-B51B-F62F75711762}" dt="2024-10-31T16:23:23.758" v="0" actId="6549"/>
          <ac:spMkLst>
            <pc:docMk/>
            <pc:sldMk cId="1660712330" sldId="257"/>
            <ac:spMk id="3" creationId="{DA6A0715-2EC7-BEA1-9E83-AA877BD60738}"/>
          </ac:spMkLst>
        </pc:spChg>
      </pc:sldChg>
      <pc:sldChg chg="addSp delSp modSp mod">
        <pc:chgData name="Annet Hermans" userId="315960d3-57b3-456a-9995-b6453fab039f" providerId="ADAL" clId="{CF82B812-5A9B-4C6D-B51B-F62F75711762}" dt="2024-10-31T16:31:55.761" v="42" actId="20577"/>
        <pc:sldMkLst>
          <pc:docMk/>
          <pc:sldMk cId="1742365093" sldId="260"/>
        </pc:sldMkLst>
        <pc:spChg chg="add del mod">
          <ac:chgData name="Annet Hermans" userId="315960d3-57b3-456a-9995-b6453fab039f" providerId="ADAL" clId="{CF82B812-5A9B-4C6D-B51B-F62F75711762}" dt="2024-10-31T16:31:55.761" v="42" actId="20577"/>
          <ac:spMkLst>
            <pc:docMk/>
            <pc:sldMk cId="1742365093" sldId="260"/>
            <ac:spMk id="3" creationId="{DA6A0715-2EC7-BEA1-9E83-AA877BD60738}"/>
          </ac:spMkLst>
        </pc:spChg>
        <pc:spChg chg="add mod">
          <ac:chgData name="Annet Hermans" userId="315960d3-57b3-456a-9995-b6453fab039f" providerId="ADAL" clId="{CF82B812-5A9B-4C6D-B51B-F62F75711762}" dt="2024-10-31T16:30:19.657" v="17" actId="478"/>
          <ac:spMkLst>
            <pc:docMk/>
            <pc:sldMk cId="1742365093" sldId="260"/>
            <ac:spMk id="6" creationId="{AF5E3E30-8876-6FBC-FE12-71704858A13F}"/>
          </ac:spMkLst>
        </pc:spChg>
        <pc:picChg chg="del">
          <ac:chgData name="Annet Hermans" userId="315960d3-57b3-456a-9995-b6453fab039f" providerId="ADAL" clId="{CF82B812-5A9B-4C6D-B51B-F62F75711762}" dt="2024-10-31T16:28:41.632" v="8" actId="478"/>
          <ac:picMkLst>
            <pc:docMk/>
            <pc:sldMk cId="1742365093" sldId="260"/>
            <ac:picMk id="5" creationId="{6135767B-1FDC-CBC1-7162-32725D5CE348}"/>
          </ac:picMkLst>
        </pc:picChg>
        <pc:picChg chg="add mod">
          <ac:chgData name="Annet Hermans" userId="315960d3-57b3-456a-9995-b6453fab039f" providerId="ADAL" clId="{CF82B812-5A9B-4C6D-B51B-F62F75711762}" dt="2024-10-31T16:31:28.828" v="31" actId="14100"/>
          <ac:picMkLst>
            <pc:docMk/>
            <pc:sldMk cId="1742365093" sldId="260"/>
            <ac:picMk id="7" creationId="{D1F4DC5F-BE5F-2513-3099-5A637D96DB99}"/>
          </ac:picMkLst>
        </pc:picChg>
        <pc:picChg chg="add mod">
          <ac:chgData name="Annet Hermans" userId="315960d3-57b3-456a-9995-b6453fab039f" providerId="ADAL" clId="{CF82B812-5A9B-4C6D-B51B-F62F75711762}" dt="2024-10-31T16:31:05.092" v="26" actId="1076"/>
          <ac:picMkLst>
            <pc:docMk/>
            <pc:sldMk cId="1742365093" sldId="260"/>
            <ac:picMk id="1026" creationId="{66D02910-1592-C122-7C2B-3E7B53EA4200}"/>
          </ac:picMkLst>
        </pc:picChg>
        <pc:picChg chg="add del">
          <ac:chgData name="Annet Hermans" userId="315960d3-57b3-456a-9995-b6453fab039f" providerId="ADAL" clId="{CF82B812-5A9B-4C6D-B51B-F62F75711762}" dt="2024-10-31T16:30:32.645" v="18" actId="478"/>
          <ac:picMkLst>
            <pc:docMk/>
            <pc:sldMk cId="1742365093" sldId="260"/>
            <ac:picMk id="1028" creationId="{46B12DB7-EE9D-7DFA-F588-4E8A2A819DE9}"/>
          </ac:picMkLst>
        </pc:picChg>
      </pc:sldChg>
      <pc:sldChg chg="modSp mod">
        <pc:chgData name="Annet Hermans" userId="315960d3-57b3-456a-9995-b6453fab039f" providerId="ADAL" clId="{CF82B812-5A9B-4C6D-B51B-F62F75711762}" dt="2024-10-31T16:32:52.346" v="47" actId="20577"/>
        <pc:sldMkLst>
          <pc:docMk/>
          <pc:sldMk cId="4176754181" sldId="262"/>
        </pc:sldMkLst>
        <pc:spChg chg="mod">
          <ac:chgData name="Annet Hermans" userId="315960d3-57b3-456a-9995-b6453fab039f" providerId="ADAL" clId="{CF82B812-5A9B-4C6D-B51B-F62F75711762}" dt="2024-10-31T16:32:52.346" v="47" actId="20577"/>
          <ac:spMkLst>
            <pc:docMk/>
            <pc:sldMk cId="4176754181" sldId="262"/>
            <ac:spMk id="3" creationId="{DA6A0715-2EC7-BEA1-9E83-AA877BD60738}"/>
          </ac:spMkLst>
        </pc:spChg>
      </pc:sldChg>
      <pc:sldChg chg="modSp mod">
        <pc:chgData name="Annet Hermans" userId="315960d3-57b3-456a-9995-b6453fab039f" providerId="ADAL" clId="{CF82B812-5A9B-4C6D-B51B-F62F75711762}" dt="2024-10-31T16:55:24.585" v="50" actId="20577"/>
        <pc:sldMkLst>
          <pc:docMk/>
          <pc:sldMk cId="1353378464" sldId="264"/>
        </pc:sldMkLst>
        <pc:spChg chg="mod">
          <ac:chgData name="Annet Hermans" userId="315960d3-57b3-456a-9995-b6453fab039f" providerId="ADAL" clId="{CF82B812-5A9B-4C6D-B51B-F62F75711762}" dt="2024-10-31T16:55:24.585" v="50" actId="20577"/>
          <ac:spMkLst>
            <pc:docMk/>
            <pc:sldMk cId="1353378464" sldId="264"/>
            <ac:spMk id="3" creationId="{DA6A0715-2EC7-BEA1-9E83-AA877BD60738}"/>
          </ac:spMkLst>
        </pc:spChg>
      </pc:sldChg>
    </pc:docChg>
  </pc:docChgLst>
  <pc:docChgLst>
    <pc:chgData name="Michel Zijffers" userId="S::m.zijffers@mboraad.nl::e4879f7b-faa3-4d42-bc81-fca27fde6ff9" providerId="AD" clId="Web-{AF119BD9-C483-4822-A93B-C33244C42F5D}"/>
    <pc:docChg chg="modSld">
      <pc:chgData name="Michel Zijffers" userId="S::m.zijffers@mboraad.nl::e4879f7b-faa3-4d42-bc81-fca27fde6ff9" providerId="AD" clId="Web-{AF119BD9-C483-4822-A93B-C33244C42F5D}" dt="2024-11-05T10:18:03.536" v="14"/>
      <pc:docMkLst>
        <pc:docMk/>
      </pc:docMkLst>
      <pc:sldChg chg="modNotes">
        <pc:chgData name="Michel Zijffers" userId="S::m.zijffers@mboraad.nl::e4879f7b-faa3-4d42-bc81-fca27fde6ff9" providerId="AD" clId="Web-{AF119BD9-C483-4822-A93B-C33244C42F5D}" dt="2024-11-05T10:18:03.536" v="14"/>
        <pc:sldMkLst>
          <pc:docMk/>
          <pc:sldMk cId="4251962765" sldId="256"/>
        </pc:sldMkLst>
      </pc:sldChg>
      <pc:sldChg chg="modSp">
        <pc:chgData name="Michel Zijffers" userId="S::m.zijffers@mboraad.nl::e4879f7b-faa3-4d42-bc81-fca27fde6ff9" providerId="AD" clId="Web-{AF119BD9-C483-4822-A93B-C33244C42F5D}" dt="2024-11-05T10:17:00.188" v="1" actId="20577"/>
        <pc:sldMkLst>
          <pc:docMk/>
          <pc:sldMk cId="93420777" sldId="275"/>
        </pc:sldMkLst>
        <pc:spChg chg="mod">
          <ac:chgData name="Michel Zijffers" userId="S::m.zijffers@mboraad.nl::e4879f7b-faa3-4d42-bc81-fca27fde6ff9" providerId="AD" clId="Web-{AF119BD9-C483-4822-A93B-C33244C42F5D}" dt="2024-11-05T10:17:00.188" v="1" actId="20577"/>
          <ac:spMkLst>
            <pc:docMk/>
            <pc:sldMk cId="93420777" sldId="275"/>
            <ac:spMk id="3" creationId="{DA6A0715-2EC7-BEA1-9E83-AA877BD60738}"/>
          </ac:spMkLst>
        </pc:spChg>
      </pc:sldChg>
    </pc:docChg>
  </pc:docChgLst>
</pc:chgInfo>
</file>

<file path=ppt/comments/modernComment_110_84A4A3C0.xml><?xml version="1.0" encoding="utf-8"?>
<p188:cmLst xmlns:a="http://schemas.openxmlformats.org/drawingml/2006/main" xmlns:r="http://schemas.openxmlformats.org/officeDocument/2006/relationships" xmlns:p188="http://schemas.microsoft.com/office/powerpoint/2018/8/main">
  <p188:cm id="{1E3E0526-2389-4A3A-92ED-D12290702BA4}" authorId="{83C1EC75-D4C0-CB92-F127-8D43CC25C690}" status="resolved" created="2024-10-31T16:10:40.805">
    <ac:deMkLst xmlns:ac="http://schemas.microsoft.com/office/drawing/2013/main/command">
      <pc:docMk xmlns:pc="http://schemas.microsoft.com/office/powerpoint/2013/main/command"/>
      <pc:sldMk xmlns:pc="http://schemas.microsoft.com/office/powerpoint/2013/main/command" cId="2225382336" sldId="272"/>
      <ac:spMk id="2" creationId="{A10AC35B-3168-AAFC-89D3-368AD368411E}"/>
    </ac:deMkLst>
    <p188:txBody>
      <a:bodyPr/>
      <a:lstStyle/>
      <a:p>
        <a:r>
          <a:rPr lang="nl-NL"/>
          <a:t>We hebben bij de andere lesbrieven dit weggelaten en daar de naam van de les gezet. (Voorbereiden op de stage). Les 1 
In de notitiepagina even kort de lessen beschrijven. 
Je kunt er denk ik 3 lessen van maken.
Iedere les weer beginnen met sheet 1  titel en sheet 2 doelen en activiteiten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F048DB-88FB-4548-9909-40004E95886A}" type="datetimeFigureOut">
              <a:rPr lang="nl-NL" smtClean="0"/>
              <a:t>5-11-2024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54E0E-231C-4A49-B263-D125F8314FE3}" type="slidenum">
              <a:rPr lang="nl-NL" smtClean="0"/>
              <a:t>‹nr.›</a:t>
            </a:fld>
            <a:endParaRPr lang="nl-NL"/>
          </a:p>
        </p:txBody>
      </p:sp>
    </p:spTree>
    <p:extLst>
      <p:ext uri="{BB962C8B-B14F-4D97-AF65-F5344CB8AC3E}">
        <p14:creationId xmlns:p14="http://schemas.microsoft.com/office/powerpoint/2010/main" val="181254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Les 1: behandelt de voorbereiding van een stage in de klas en met medeleerlingen. Je oefent met solliciteren, een interview afnemen en een videoboodschap maken</a:t>
            </a:r>
          </a:p>
          <a:p>
            <a:r>
              <a:rPr lang="nl-NL" dirty="0"/>
              <a:t>Les 2: behandelt de stap naar buiten. Leerlingen oriënteren met een opdracht in de buurt van de school op een stageplek en reflecteren aan het einde van de les op voorgaande twee lessen</a:t>
            </a:r>
          </a:p>
          <a:p>
            <a:r>
              <a:rPr lang="nl-NL" dirty="0"/>
              <a:t>Les 3: behandelt het vastleggen van de opgedane ervaringen en de vooruitblik op de stage.</a:t>
            </a:r>
          </a:p>
          <a:p>
            <a:r>
              <a:rPr lang="nl-NL"/>
              <a:t>Bij les 3 is een werkblad ter beschikking</a:t>
            </a:r>
            <a:endParaRPr lang="nl-NL" dirty="0"/>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1</a:t>
            </a:fld>
            <a:endParaRPr lang="nl-NL"/>
          </a:p>
        </p:txBody>
      </p:sp>
    </p:spTree>
    <p:extLst>
      <p:ext uri="{BB962C8B-B14F-4D97-AF65-F5344CB8AC3E}">
        <p14:creationId xmlns:p14="http://schemas.microsoft.com/office/powerpoint/2010/main" val="2528759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Les 1: behandelt de voorbereiding van een stage in de klas en met medeleerlingen. Je oefent met solliciteren, een interview afnemen en een videoboodschap maken</a:t>
            </a:r>
          </a:p>
          <a:p>
            <a:r>
              <a:rPr lang="nl-NL" dirty="0"/>
              <a:t>Les 2: behandelt de stap naar buiten. Leerlingen oriënteren met een opdracht in de buurt van de school op een stageplek en reflecteren aan het einde van de les op voorgaande twee lessen</a:t>
            </a:r>
          </a:p>
          <a:p>
            <a:r>
              <a:rPr lang="nl-NL" dirty="0"/>
              <a:t>Les 3: behandelt het vastleggen van de opgedane ervaringen en de vooruitblik op de stage.</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854E0E-231C-4A49-B263-D125F8314FE3}"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51480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12</a:t>
            </a:fld>
            <a:endParaRPr lang="nl-NL"/>
          </a:p>
        </p:txBody>
      </p:sp>
    </p:spTree>
    <p:extLst>
      <p:ext uri="{BB962C8B-B14F-4D97-AF65-F5344CB8AC3E}">
        <p14:creationId xmlns:p14="http://schemas.microsoft.com/office/powerpoint/2010/main" val="3350886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13</a:t>
            </a:fld>
            <a:endParaRPr lang="nl-NL"/>
          </a:p>
        </p:txBody>
      </p:sp>
    </p:spTree>
    <p:extLst>
      <p:ext uri="{BB962C8B-B14F-4D97-AF65-F5344CB8AC3E}">
        <p14:creationId xmlns:p14="http://schemas.microsoft.com/office/powerpoint/2010/main" val="3428283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14</a:t>
            </a:fld>
            <a:endParaRPr lang="nl-NL"/>
          </a:p>
        </p:txBody>
      </p:sp>
    </p:spTree>
    <p:extLst>
      <p:ext uri="{BB962C8B-B14F-4D97-AF65-F5344CB8AC3E}">
        <p14:creationId xmlns:p14="http://schemas.microsoft.com/office/powerpoint/2010/main" val="1555618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laatste twee dia’s zijn verwerkt in een werkblad voor de leerlingen</a:t>
            </a:r>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15</a:t>
            </a:fld>
            <a:endParaRPr lang="nl-NL"/>
          </a:p>
        </p:txBody>
      </p:sp>
    </p:spTree>
    <p:extLst>
      <p:ext uri="{BB962C8B-B14F-4D97-AF65-F5344CB8AC3E}">
        <p14:creationId xmlns:p14="http://schemas.microsoft.com/office/powerpoint/2010/main" val="3224097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Deze laatste twee dia’s zijn verwerkt in een werkblad voor de leerlingen</a:t>
            </a:r>
          </a:p>
          <a:p>
            <a:endParaRPr lang="nl-NL" dirty="0"/>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16</a:t>
            </a:fld>
            <a:endParaRPr lang="nl-NL"/>
          </a:p>
        </p:txBody>
      </p:sp>
    </p:spTree>
    <p:extLst>
      <p:ext uri="{BB962C8B-B14F-4D97-AF65-F5344CB8AC3E}">
        <p14:creationId xmlns:p14="http://schemas.microsoft.com/office/powerpoint/2010/main" val="135595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2</a:t>
            </a:fld>
            <a:endParaRPr lang="nl-NL"/>
          </a:p>
        </p:txBody>
      </p:sp>
    </p:spTree>
    <p:extLst>
      <p:ext uri="{BB962C8B-B14F-4D97-AF65-F5344CB8AC3E}">
        <p14:creationId xmlns:p14="http://schemas.microsoft.com/office/powerpoint/2010/main" val="3400543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4</a:t>
            </a:fld>
            <a:endParaRPr lang="nl-NL"/>
          </a:p>
        </p:txBody>
      </p:sp>
    </p:spTree>
    <p:extLst>
      <p:ext uri="{BB962C8B-B14F-4D97-AF65-F5344CB8AC3E}">
        <p14:creationId xmlns:p14="http://schemas.microsoft.com/office/powerpoint/2010/main" val="2939493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5</a:t>
            </a:fld>
            <a:endParaRPr lang="nl-NL"/>
          </a:p>
        </p:txBody>
      </p:sp>
    </p:spTree>
    <p:extLst>
      <p:ext uri="{BB962C8B-B14F-4D97-AF65-F5344CB8AC3E}">
        <p14:creationId xmlns:p14="http://schemas.microsoft.com/office/powerpoint/2010/main" val="867365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Segoe UI" panose="020B0502040204020203" pitchFamily="34" charset="0"/>
              </a:rPr>
              <a:t>Iedereen gaat 2 aan 2 een interview uitvoeren. De klasgenoot mag antwoorden verzinnen</a:t>
            </a:r>
            <a:endParaRPr lang="nl-NL" dirty="0"/>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6</a:t>
            </a:fld>
            <a:endParaRPr lang="nl-NL"/>
          </a:p>
        </p:txBody>
      </p:sp>
    </p:spTree>
    <p:extLst>
      <p:ext uri="{BB962C8B-B14F-4D97-AF65-F5344CB8AC3E}">
        <p14:creationId xmlns:p14="http://schemas.microsoft.com/office/powerpoint/2010/main" val="339059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kan een ander tweetal zijn dan in de opdracht hiervoor. Houd er rekening mee dat gesloten vragen (vragen die je met ja of nee kunt beantwoorden) minder informatie geven dan open vragen (vragen die je niet met ja of nee kunt beantwoorden). Dit is een mooie opdracht waarin je leerlingen uitdaagt om open vragen te stellen.</a:t>
            </a:r>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7</a:t>
            </a:fld>
            <a:endParaRPr lang="nl-NL"/>
          </a:p>
        </p:txBody>
      </p:sp>
    </p:spTree>
    <p:extLst>
      <p:ext uri="{BB962C8B-B14F-4D97-AF65-F5344CB8AC3E}">
        <p14:creationId xmlns:p14="http://schemas.microsoft.com/office/powerpoint/2010/main" val="2017043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Les 1: behandelt de voorbereiding van een stage in de klas en met medeleerlingen. Je oefent met solliciteren, een interview afnemen en een videoboodschap maken</a:t>
            </a:r>
          </a:p>
          <a:p>
            <a:r>
              <a:rPr lang="nl-NL" dirty="0"/>
              <a:t>Les 2: behandelt de stap naar buiten. Leerlingen oriënteren met een opdracht in de buurt van de school op een stageplek</a:t>
            </a:r>
          </a:p>
          <a:p>
            <a:r>
              <a:rPr lang="nl-NL" dirty="0"/>
              <a:t>Les 3: behandelt het vastleggen van de opgedane ervaringen vanuit een reflectiegesprek en de vooruitblik op de stage.</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854E0E-231C-4A49-B263-D125F8314FE3}"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7212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9</a:t>
            </a:fld>
            <a:endParaRPr lang="nl-NL"/>
          </a:p>
        </p:txBody>
      </p:sp>
    </p:spTree>
    <p:extLst>
      <p:ext uri="{BB962C8B-B14F-4D97-AF65-F5344CB8AC3E}">
        <p14:creationId xmlns:p14="http://schemas.microsoft.com/office/powerpoint/2010/main" val="2909787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10</a:t>
            </a:fld>
            <a:endParaRPr lang="nl-NL"/>
          </a:p>
        </p:txBody>
      </p:sp>
    </p:spTree>
    <p:extLst>
      <p:ext uri="{BB962C8B-B14F-4D97-AF65-F5344CB8AC3E}">
        <p14:creationId xmlns:p14="http://schemas.microsoft.com/office/powerpoint/2010/main" val="2093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612648" y="557783"/>
            <a:ext cx="10969752" cy="3130807"/>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612648" y="3902206"/>
            <a:ext cx="10969752" cy="2240529"/>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79C5A860-F335-4252-AA00-24FB67ED2982}" type="datetime1">
              <a:rPr lang="en-US" smtClean="0"/>
              <a:t>11/5/2024</a:t>
            </a:fld>
            <a:endParaRPr lang="en-US"/>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3357080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46AB1048-0047-48CA-88BA-D69B470942CF}" type="datetime1">
              <a:rPr lang="en-US" smtClean="0"/>
              <a:t>11/5/2024</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3422897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557784"/>
            <a:ext cx="2854452" cy="564342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612648" y="557784"/>
            <a:ext cx="7734300" cy="56434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5BD83879-648C-49A9-81A2-0EF5946532D0}" type="datetime1">
              <a:rPr lang="en-US" smtClean="0"/>
              <a:t>11/5/2024</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4275498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D04BC802-30E3-4658-9CCA-F873646FEC67}" type="datetime1">
              <a:rPr lang="en-US" smtClean="0"/>
              <a:t>11/5/2024</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3084484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612648" y="557784"/>
            <a:ext cx="10969752" cy="3146400"/>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612648" y="3902207"/>
            <a:ext cx="10969752" cy="2187443"/>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AB227A3-19CE-4153-81CE-64EB7AB094B3}" type="datetime1">
              <a:rPr lang="en-US" smtClean="0"/>
              <a:t>11/5/2024</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1394718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609600"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2"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B819A100-10F6-477E-8847-29D479EF1C92}" type="datetime1">
              <a:rPr lang="en-US" smtClean="0"/>
              <a:t>11/5/2024</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1811511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609600" y="365125"/>
            <a:ext cx="1074578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609600" y="1895096"/>
            <a:ext cx="5387975"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609600" y="2842211"/>
            <a:ext cx="5387975"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67890" y="1895096"/>
            <a:ext cx="5414510"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67890" y="2842211"/>
            <a:ext cx="5414510"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5DF128AB-198A-495F-8475-FDB360C9873F}" type="datetime1">
              <a:rPr lang="en-US" smtClean="0"/>
              <a:t>11/5/2024</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3795892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21A235E-F8FD-479F-9FC7-18BE84110877}" type="datetime1">
              <a:rPr lang="en-US" smtClean="0"/>
              <a:t>11/5/2024</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2874705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E890F09B-68DA-462E-9DB4-4C9ADAB8CBCC}" type="datetime1">
              <a:rPr lang="en-US" smtClean="0"/>
              <a:t>11/5/2024</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864676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612649" y="457199"/>
            <a:ext cx="4970822" cy="2660205"/>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6096000" y="457200"/>
            <a:ext cx="5483352" cy="574400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612649" y="3329989"/>
            <a:ext cx="4970822" cy="287121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17AC4E36-FABE-47EB-AA7F-C19A93824617}" type="datetime1">
              <a:rPr lang="en-US" smtClean="0"/>
              <a:t>11/5/2024</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661344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612649" y="457199"/>
            <a:ext cx="4970822" cy="2667485"/>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6096000" y="457199"/>
            <a:ext cx="5483352"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612649" y="3322708"/>
            <a:ext cx="4970822" cy="254628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F199CE6B-5DE6-4A2D-B72E-5E8969F9F56F}" type="datetime1">
              <a:rPr lang="en-US" smtClean="0"/>
              <a:t>11/5/2024</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2630846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E603F-28B7-4831-BF23-65FBAB13D5FB}"/>
              </a:ext>
            </a:extLst>
          </p:cNvPr>
          <p:cNvSpPr/>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609600" y="557784"/>
            <a:ext cx="109728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609600" y="2106204"/>
            <a:ext cx="10972800" cy="40365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609600" y="6356350"/>
            <a:ext cx="2743200" cy="365125"/>
          </a:xfrm>
          <a:prstGeom prst="rect">
            <a:avLst/>
          </a:prstGeom>
        </p:spPr>
        <p:txBody>
          <a:bodyPr vert="horz" lIns="91440" tIns="45720" rIns="91440" bIns="45720" rtlCol="0" anchor="ctr"/>
          <a:lstStyle>
            <a:lvl1pPr algn="l">
              <a:defRPr lang="en-US" sz="800" kern="1200" cap="all" spc="200" smtClean="0">
                <a:solidFill>
                  <a:schemeClr val="tx1"/>
                </a:solidFill>
                <a:latin typeface="+mn-lt"/>
                <a:ea typeface="+mn-ea"/>
                <a:cs typeface="Segoe UI Semilight" panose="020B0402040204020203" pitchFamily="34" charset="0"/>
              </a:defRPr>
            </a:lvl1pPr>
          </a:lstStyle>
          <a:p>
            <a:fld id="{F481A142-DA77-4A5F-AD1F-14E6C18F0F5F}" type="datetime1">
              <a:rPr lang="en-US" smtClean="0"/>
              <a:t>11/5/2024</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800" kern="1200" cap="all" spc="200" dirty="0">
                <a:solidFill>
                  <a:schemeClr val="tx1"/>
                </a:solidFill>
                <a:latin typeface="+mn-lt"/>
                <a:ea typeface="+mn-ea"/>
                <a:cs typeface="Segoe UI Semilight" panose="020B04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10134600" y="6356350"/>
            <a:ext cx="1447800" cy="365125"/>
          </a:xfrm>
          <a:prstGeom prst="rect">
            <a:avLst/>
          </a:prstGeom>
        </p:spPr>
        <p:txBody>
          <a:bodyPr vert="horz" lIns="91440" tIns="45720" rIns="91440" bIns="45720" rtlCol="0" anchor="ctr"/>
          <a:lstStyle>
            <a:lvl1pPr algn="r">
              <a:defRPr lang="en-US" sz="800" kern="1200" cap="all" spc="200" smtClean="0">
                <a:solidFill>
                  <a:schemeClr val="tx1"/>
                </a:solidFill>
                <a:latin typeface="+mn-lt"/>
                <a:ea typeface="+mn-ea"/>
                <a:cs typeface="Segoe UI Semilight" panose="020B0402040204020203" pitchFamily="34" charset="0"/>
              </a:defRPr>
            </a:lvl1pPr>
          </a:lstStyle>
          <a:p>
            <a:fld id="{1F646F3F-274D-499B-ABBE-824EB4ABDC3D}" type="slidenum">
              <a:rPr lang="en-US" smtClean="0"/>
              <a:pPr/>
              <a:t>‹nr.›</a:t>
            </a:fld>
            <a:endParaRPr lang="en-US"/>
          </a:p>
        </p:txBody>
      </p:sp>
    </p:spTree>
    <p:extLst>
      <p:ext uri="{BB962C8B-B14F-4D97-AF65-F5344CB8AC3E}">
        <p14:creationId xmlns:p14="http://schemas.microsoft.com/office/powerpoint/2010/main" val="28103422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microsoft.com/office/2018/10/relationships/comments" Target="../comments/modernComment_110_84A4A3C0.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D8B9DA9B-1DBC-42C5-BFBC-E0C86E5C9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3" name="Rectangle 52">
            <a:extLst>
              <a:ext uri="{FF2B5EF4-FFF2-40B4-BE49-F238E27FC236}">
                <a16:creationId xmlns:a16="http://schemas.microsoft.com/office/drawing/2014/main" id="{8989E1E2-22C8-4964-9AA7-DA5BECE282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FE6DE3BE-0824-453C-9D8B-6272A7DBD3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3449100"/>
            <a:chOff x="0" y="0"/>
            <a:chExt cx="12188952" cy="3449100"/>
          </a:xfrm>
        </p:grpSpPr>
        <p:sp>
          <p:nvSpPr>
            <p:cNvPr id="56" name="Freeform: Shape 55">
              <a:extLst>
                <a:ext uri="{FF2B5EF4-FFF2-40B4-BE49-F238E27FC236}">
                  <a16:creationId xmlns:a16="http://schemas.microsoft.com/office/drawing/2014/main" id="{C6D05D73-D9BE-41AA-AA77-0A0A3EB9A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3824578" cy="3449100"/>
            </a:xfrm>
            <a:custGeom>
              <a:avLst/>
              <a:gdLst>
                <a:gd name="connsiteX0" fmla="*/ 2864224 w 4608036"/>
                <a:gd name="connsiteY0" fmla="*/ 3013465 h 4155642"/>
                <a:gd name="connsiteX1" fmla="*/ 3193644 w 4608036"/>
                <a:gd name="connsiteY1" fmla="*/ 3342885 h 4155642"/>
                <a:gd name="connsiteX2" fmla="*/ 2864224 w 4608036"/>
                <a:gd name="connsiteY2" fmla="*/ 3672305 h 4155642"/>
                <a:gd name="connsiteX3" fmla="*/ 2534804 w 4608036"/>
                <a:gd name="connsiteY3" fmla="*/ 3342885 h 4155642"/>
                <a:gd name="connsiteX4" fmla="*/ 2864224 w 4608036"/>
                <a:gd name="connsiteY4" fmla="*/ 3013465 h 4155642"/>
                <a:gd name="connsiteX5" fmla="*/ 4137192 w 4608036"/>
                <a:gd name="connsiteY5" fmla="*/ 1067730 h 4155642"/>
                <a:gd name="connsiteX6" fmla="*/ 4608036 w 4608036"/>
                <a:gd name="connsiteY6" fmla="*/ 1538574 h 4155642"/>
                <a:gd name="connsiteX7" fmla="*/ 4137192 w 4608036"/>
                <a:gd name="connsiteY7" fmla="*/ 2009418 h 4155642"/>
                <a:gd name="connsiteX8" fmla="*/ 3666348 w 4608036"/>
                <a:gd name="connsiteY8" fmla="*/ 1538574 h 4155642"/>
                <a:gd name="connsiteX9" fmla="*/ 4137192 w 4608036"/>
                <a:gd name="connsiteY9" fmla="*/ 1067730 h 4155642"/>
                <a:gd name="connsiteX10" fmla="*/ 0 w 4608036"/>
                <a:gd name="connsiteY10" fmla="*/ 0 h 4155642"/>
                <a:gd name="connsiteX11" fmla="*/ 3795833 w 4608036"/>
                <a:gd name="connsiteY11" fmla="*/ 0 h 4155642"/>
                <a:gd name="connsiteX12" fmla="*/ 3841595 w 4608036"/>
                <a:gd name="connsiteY12" fmla="*/ 73186 h 4155642"/>
                <a:gd name="connsiteX13" fmla="*/ 3934738 w 4608036"/>
                <a:gd name="connsiteY13" fmla="*/ 385943 h 4155642"/>
                <a:gd name="connsiteX14" fmla="*/ 3463544 w 4608036"/>
                <a:gd name="connsiteY14" fmla="*/ 1479388 h 4155642"/>
                <a:gd name="connsiteX15" fmla="*/ 3697976 w 4608036"/>
                <a:gd name="connsiteY15" fmla="*/ 2152566 h 4155642"/>
                <a:gd name="connsiteX16" fmla="*/ 4453203 w 4608036"/>
                <a:gd name="connsiteY16" fmla="*/ 2717907 h 4155642"/>
                <a:gd name="connsiteX17" fmla="*/ 4496628 w 4608036"/>
                <a:gd name="connsiteY17" fmla="*/ 3226246 h 4155642"/>
                <a:gd name="connsiteX18" fmla="*/ 4496096 w 4608036"/>
                <a:gd name="connsiteY18" fmla="*/ 3225957 h 4155642"/>
                <a:gd name="connsiteX19" fmla="*/ 4451007 w 4608036"/>
                <a:gd name="connsiteY19" fmla="*/ 3316076 h 4155642"/>
                <a:gd name="connsiteX20" fmla="*/ 3823709 w 4608036"/>
                <a:gd name="connsiteY20" fmla="*/ 3546693 h 4155642"/>
                <a:gd name="connsiteX21" fmla="*/ 3248158 w 4608036"/>
                <a:gd name="connsiteY21" fmla="*/ 2922031 h 4155642"/>
                <a:gd name="connsiteX22" fmla="*/ 2530174 w 4608036"/>
                <a:gd name="connsiteY22" fmla="*/ 2860271 h 4155642"/>
                <a:gd name="connsiteX23" fmla="*/ 2016602 w 4608036"/>
                <a:gd name="connsiteY23" fmla="*/ 4003023 h 4155642"/>
                <a:gd name="connsiteX24" fmla="*/ 1217280 w 4608036"/>
                <a:gd name="connsiteY24" fmla="*/ 4085330 h 4155642"/>
                <a:gd name="connsiteX25" fmla="*/ 610283 w 4608036"/>
                <a:gd name="connsiteY25" fmla="*/ 3347934 h 4155642"/>
                <a:gd name="connsiteX26" fmla="*/ 64778 w 4608036"/>
                <a:gd name="connsiteY26" fmla="*/ 3424177 h 4155642"/>
                <a:gd name="connsiteX27" fmla="*/ 0 w 4608036"/>
                <a:gd name="connsiteY27" fmla="*/ 3439842 h 415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608036" h="4155642">
                  <a:moveTo>
                    <a:pt x="2864224" y="3013465"/>
                  </a:moveTo>
                  <a:cubicBezTo>
                    <a:pt x="3046158" y="3013465"/>
                    <a:pt x="3193644" y="3160951"/>
                    <a:pt x="3193644" y="3342885"/>
                  </a:cubicBezTo>
                  <a:cubicBezTo>
                    <a:pt x="3193644" y="3524819"/>
                    <a:pt x="3046158" y="3672305"/>
                    <a:pt x="2864224" y="3672305"/>
                  </a:cubicBezTo>
                  <a:cubicBezTo>
                    <a:pt x="2682290" y="3672305"/>
                    <a:pt x="2534804" y="3524819"/>
                    <a:pt x="2534804" y="3342885"/>
                  </a:cubicBezTo>
                  <a:cubicBezTo>
                    <a:pt x="2534804" y="3160951"/>
                    <a:pt x="2682290" y="3013465"/>
                    <a:pt x="2864224" y="3013465"/>
                  </a:cubicBezTo>
                  <a:close/>
                  <a:moveTo>
                    <a:pt x="4137192" y="1067730"/>
                  </a:moveTo>
                  <a:cubicBezTo>
                    <a:pt x="4397232" y="1067730"/>
                    <a:pt x="4608036" y="1278534"/>
                    <a:pt x="4608036" y="1538574"/>
                  </a:cubicBezTo>
                  <a:cubicBezTo>
                    <a:pt x="4608036" y="1798614"/>
                    <a:pt x="4397232" y="2009418"/>
                    <a:pt x="4137192" y="2009418"/>
                  </a:cubicBezTo>
                  <a:cubicBezTo>
                    <a:pt x="3877152" y="2009418"/>
                    <a:pt x="3666348" y="1798614"/>
                    <a:pt x="3666348" y="1538574"/>
                  </a:cubicBezTo>
                  <a:cubicBezTo>
                    <a:pt x="3666348" y="1278534"/>
                    <a:pt x="3877152" y="1067730"/>
                    <a:pt x="4137192" y="1067730"/>
                  </a:cubicBezTo>
                  <a:close/>
                  <a:moveTo>
                    <a:pt x="0" y="0"/>
                  </a:moveTo>
                  <a:lnTo>
                    <a:pt x="3795833" y="0"/>
                  </a:lnTo>
                  <a:lnTo>
                    <a:pt x="3841595" y="73186"/>
                  </a:lnTo>
                  <a:cubicBezTo>
                    <a:pt x="3894967" y="172063"/>
                    <a:pt x="3928651" y="280143"/>
                    <a:pt x="3934738" y="385943"/>
                  </a:cubicBezTo>
                  <a:cubicBezTo>
                    <a:pt x="3960418" y="832278"/>
                    <a:pt x="3478459" y="955056"/>
                    <a:pt x="3463544" y="1479388"/>
                  </a:cubicBezTo>
                  <a:cubicBezTo>
                    <a:pt x="3453054" y="1845938"/>
                    <a:pt x="3679069" y="2129671"/>
                    <a:pt x="3697976" y="2152566"/>
                  </a:cubicBezTo>
                  <a:cubicBezTo>
                    <a:pt x="3965589" y="2479019"/>
                    <a:pt x="4316509" y="2388300"/>
                    <a:pt x="4453203" y="2717907"/>
                  </a:cubicBezTo>
                  <a:cubicBezTo>
                    <a:pt x="4482150" y="2787623"/>
                    <a:pt x="4575626" y="3013102"/>
                    <a:pt x="4496628" y="3226246"/>
                  </a:cubicBezTo>
                  <a:lnTo>
                    <a:pt x="4496096" y="3225957"/>
                  </a:lnTo>
                  <a:cubicBezTo>
                    <a:pt x="4484372" y="3257587"/>
                    <a:pt x="4469256" y="3287777"/>
                    <a:pt x="4451007" y="3316076"/>
                  </a:cubicBezTo>
                  <a:cubicBezTo>
                    <a:pt x="4320132" y="3518667"/>
                    <a:pt x="4035532" y="3615706"/>
                    <a:pt x="3823709" y="3546693"/>
                  </a:cubicBezTo>
                  <a:cubicBezTo>
                    <a:pt x="3538592" y="3453712"/>
                    <a:pt x="3591223" y="3127434"/>
                    <a:pt x="3248158" y="2922031"/>
                  </a:cubicBezTo>
                  <a:cubicBezTo>
                    <a:pt x="3067991" y="2814166"/>
                    <a:pt x="2749462" y="2730532"/>
                    <a:pt x="2530174" y="2860271"/>
                  </a:cubicBezTo>
                  <a:cubicBezTo>
                    <a:pt x="2163165" y="3077424"/>
                    <a:pt x="2417778" y="3690971"/>
                    <a:pt x="2016602" y="4003023"/>
                  </a:cubicBezTo>
                  <a:cubicBezTo>
                    <a:pt x="1798688" y="4172165"/>
                    <a:pt x="1453297" y="4202389"/>
                    <a:pt x="1217280" y="4085330"/>
                  </a:cubicBezTo>
                  <a:cubicBezTo>
                    <a:pt x="855483" y="3905582"/>
                    <a:pt x="940040" y="3474447"/>
                    <a:pt x="610283" y="3347934"/>
                  </a:cubicBezTo>
                  <a:cubicBezTo>
                    <a:pt x="439259" y="3282322"/>
                    <a:pt x="269119" y="3365698"/>
                    <a:pt x="64778" y="3424177"/>
                  </a:cubicBezTo>
                  <a:lnTo>
                    <a:pt x="0" y="34398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57" name="Freeform: Shape 56">
              <a:extLst>
                <a:ext uri="{FF2B5EF4-FFF2-40B4-BE49-F238E27FC236}">
                  <a16:creationId xmlns:a16="http://schemas.microsoft.com/office/drawing/2014/main" id="{AD03098B-9C5B-42CF-8CB5-49E411EAC9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16074" y="0"/>
              <a:ext cx="5122410" cy="2483032"/>
            </a:xfrm>
            <a:custGeom>
              <a:avLst/>
              <a:gdLst>
                <a:gd name="connsiteX0" fmla="*/ 2376185 w 6680315"/>
                <a:gd name="connsiteY0" fmla="*/ 2274739 h 3133080"/>
                <a:gd name="connsiteX1" fmla="*/ 2621677 w 6680315"/>
                <a:gd name="connsiteY1" fmla="*/ 2520231 h 3133080"/>
                <a:gd name="connsiteX2" fmla="*/ 2376185 w 6680315"/>
                <a:gd name="connsiteY2" fmla="*/ 2765723 h 3133080"/>
                <a:gd name="connsiteX3" fmla="*/ 2130693 w 6680315"/>
                <a:gd name="connsiteY3" fmla="*/ 2520231 h 3133080"/>
                <a:gd name="connsiteX4" fmla="*/ 2376185 w 6680315"/>
                <a:gd name="connsiteY4" fmla="*/ 2274739 h 3133080"/>
                <a:gd name="connsiteX5" fmla="*/ 915559 w 6680315"/>
                <a:gd name="connsiteY5" fmla="*/ 0 h 3133080"/>
                <a:gd name="connsiteX6" fmla="*/ 6269857 w 6680315"/>
                <a:gd name="connsiteY6" fmla="*/ 0 h 3133080"/>
                <a:gd name="connsiteX7" fmla="*/ 6333461 w 6680315"/>
                <a:gd name="connsiteY7" fmla="*/ 55051 h 3133080"/>
                <a:gd name="connsiteX8" fmla="*/ 6627820 w 6680315"/>
                <a:gd name="connsiteY8" fmla="*/ 535633 h 3133080"/>
                <a:gd name="connsiteX9" fmla="*/ 5916976 w 6680315"/>
                <a:gd name="connsiteY9" fmla="*/ 1967923 h 3133080"/>
                <a:gd name="connsiteX10" fmla="*/ 5656632 w 6680315"/>
                <a:gd name="connsiteY10" fmla="*/ 2028995 h 3133080"/>
                <a:gd name="connsiteX11" fmla="*/ 5657201 w 6680315"/>
                <a:gd name="connsiteY11" fmla="*/ 2029343 h 3133080"/>
                <a:gd name="connsiteX12" fmla="*/ 4819410 w 6680315"/>
                <a:gd name="connsiteY12" fmla="*/ 2573019 h 3133080"/>
                <a:gd name="connsiteX13" fmla="*/ 4152315 w 6680315"/>
                <a:gd name="connsiteY13" fmla="*/ 3087290 h 3133080"/>
                <a:gd name="connsiteX14" fmla="*/ 2764377 w 6680315"/>
                <a:gd name="connsiteY14" fmla="*/ 2425642 h 3133080"/>
                <a:gd name="connsiteX15" fmla="*/ 2750517 w 6680315"/>
                <a:gd name="connsiteY15" fmla="*/ 2391089 h 3133080"/>
                <a:gd name="connsiteX16" fmla="*/ 2240374 w 6680315"/>
                <a:gd name="connsiteY16" fmla="*/ 2149627 h 3133080"/>
                <a:gd name="connsiteX17" fmla="*/ 2225364 w 6680315"/>
                <a:gd name="connsiteY17" fmla="*/ 2154748 h 3133080"/>
                <a:gd name="connsiteX18" fmla="*/ 1325912 w 6680315"/>
                <a:gd name="connsiteY18" fmla="*/ 2089711 h 3133080"/>
                <a:gd name="connsiteX19" fmla="*/ 824187 w 6680315"/>
                <a:gd name="connsiteY19" fmla="*/ 535061 h 3133080"/>
                <a:gd name="connsiteX20" fmla="*/ 919100 w 6680315"/>
                <a:gd name="connsiteY20" fmla="*/ 16532 h 3133080"/>
                <a:gd name="connsiteX21" fmla="*/ 0 w 6680315"/>
                <a:gd name="connsiteY21" fmla="*/ 0 h 3133080"/>
                <a:gd name="connsiteX22" fmla="*/ 759926 w 6680315"/>
                <a:gd name="connsiteY22" fmla="*/ 0 h 3133080"/>
                <a:gd name="connsiteX23" fmla="*/ 379963 w 6680315"/>
                <a:gd name="connsiteY23" fmla="*/ 379963 h 3133080"/>
                <a:gd name="connsiteX24" fmla="*/ 0 w 6680315"/>
                <a:gd name="connsiteY24" fmla="*/ 0 h 313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680315" h="3133080">
                  <a:moveTo>
                    <a:pt x="2376185" y="2274739"/>
                  </a:moveTo>
                  <a:cubicBezTo>
                    <a:pt x="2511766" y="2274739"/>
                    <a:pt x="2621677" y="2384650"/>
                    <a:pt x="2621677" y="2520231"/>
                  </a:cubicBezTo>
                  <a:cubicBezTo>
                    <a:pt x="2621677" y="2655812"/>
                    <a:pt x="2511766" y="2765723"/>
                    <a:pt x="2376185" y="2765723"/>
                  </a:cubicBezTo>
                  <a:cubicBezTo>
                    <a:pt x="2240604" y="2765723"/>
                    <a:pt x="2130693" y="2655812"/>
                    <a:pt x="2130693" y="2520231"/>
                  </a:cubicBezTo>
                  <a:cubicBezTo>
                    <a:pt x="2130693" y="2384650"/>
                    <a:pt x="2240604" y="2274739"/>
                    <a:pt x="2376185" y="2274739"/>
                  </a:cubicBezTo>
                  <a:close/>
                  <a:moveTo>
                    <a:pt x="915559" y="0"/>
                  </a:moveTo>
                  <a:lnTo>
                    <a:pt x="6269857" y="0"/>
                  </a:lnTo>
                  <a:lnTo>
                    <a:pt x="6333461" y="55051"/>
                  </a:lnTo>
                  <a:cubicBezTo>
                    <a:pt x="6467804" y="186497"/>
                    <a:pt x="6570056" y="350740"/>
                    <a:pt x="6627820" y="535633"/>
                  </a:cubicBezTo>
                  <a:cubicBezTo>
                    <a:pt x="6812129" y="1122863"/>
                    <a:pt x="6495949" y="1759672"/>
                    <a:pt x="5916976" y="1967923"/>
                  </a:cubicBezTo>
                  <a:cubicBezTo>
                    <a:pt x="5832813" y="1998168"/>
                    <a:pt x="5745467" y="2018689"/>
                    <a:pt x="5656632" y="2028995"/>
                  </a:cubicBezTo>
                  <a:lnTo>
                    <a:pt x="5657201" y="2029343"/>
                  </a:lnTo>
                  <a:cubicBezTo>
                    <a:pt x="5308450" y="2070037"/>
                    <a:pt x="4998668" y="2271133"/>
                    <a:pt x="4819410" y="2573019"/>
                  </a:cubicBezTo>
                  <a:cubicBezTo>
                    <a:pt x="4670050" y="2822633"/>
                    <a:pt x="4431704" y="3006386"/>
                    <a:pt x="4152315" y="3087290"/>
                  </a:cubicBezTo>
                  <a:cubicBezTo>
                    <a:pt x="3592036" y="3250782"/>
                    <a:pt x="2989950" y="2964019"/>
                    <a:pt x="2764377" y="2425642"/>
                  </a:cubicBezTo>
                  <a:cubicBezTo>
                    <a:pt x="2759551" y="2414135"/>
                    <a:pt x="2754885" y="2402573"/>
                    <a:pt x="2750517" y="2391089"/>
                  </a:cubicBezTo>
                  <a:cubicBezTo>
                    <a:pt x="2672611" y="2187301"/>
                    <a:pt x="2445841" y="2076373"/>
                    <a:pt x="2240374" y="2149627"/>
                  </a:cubicBezTo>
                  <a:cubicBezTo>
                    <a:pt x="2235371" y="2151333"/>
                    <a:pt x="2230368" y="2153040"/>
                    <a:pt x="2225364" y="2154748"/>
                  </a:cubicBezTo>
                  <a:cubicBezTo>
                    <a:pt x="1929107" y="2255822"/>
                    <a:pt x="1604512" y="2232327"/>
                    <a:pt x="1325912" y="2089711"/>
                  </a:cubicBezTo>
                  <a:cubicBezTo>
                    <a:pt x="758058" y="1798925"/>
                    <a:pt x="533439" y="1102920"/>
                    <a:pt x="824187" y="535061"/>
                  </a:cubicBezTo>
                  <a:cubicBezTo>
                    <a:pt x="906824" y="374161"/>
                    <a:pt x="939105" y="193647"/>
                    <a:pt x="919100" y="16532"/>
                  </a:cubicBezTo>
                  <a:close/>
                  <a:moveTo>
                    <a:pt x="0" y="0"/>
                  </a:moveTo>
                  <a:lnTo>
                    <a:pt x="759926" y="0"/>
                  </a:lnTo>
                  <a:cubicBezTo>
                    <a:pt x="759926" y="209848"/>
                    <a:pt x="589811" y="379963"/>
                    <a:pt x="379963" y="379963"/>
                  </a:cubicBezTo>
                  <a:cubicBezTo>
                    <a:pt x="170115" y="379963"/>
                    <a:pt x="0" y="209848"/>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58" name="Freeform: Shape 57">
              <a:extLst>
                <a:ext uri="{FF2B5EF4-FFF2-40B4-BE49-F238E27FC236}">
                  <a16:creationId xmlns:a16="http://schemas.microsoft.com/office/drawing/2014/main" id="{A5CF38C4-9FB0-4734-B1A8-B11D5B7B6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13412" y="0"/>
              <a:ext cx="3275540" cy="3193212"/>
            </a:xfrm>
            <a:custGeom>
              <a:avLst/>
              <a:gdLst>
                <a:gd name="connsiteX0" fmla="*/ 356965 w 4755826"/>
                <a:gd name="connsiteY0" fmla="*/ 1510747 h 4636292"/>
                <a:gd name="connsiteX1" fmla="*/ 633073 w 4755826"/>
                <a:gd name="connsiteY1" fmla="*/ 1786855 h 4636292"/>
                <a:gd name="connsiteX2" fmla="*/ 356965 w 4755826"/>
                <a:gd name="connsiteY2" fmla="*/ 2062963 h 4636292"/>
                <a:gd name="connsiteX3" fmla="*/ 80857 w 4755826"/>
                <a:gd name="connsiteY3" fmla="*/ 1786855 h 4636292"/>
                <a:gd name="connsiteX4" fmla="*/ 356965 w 4755826"/>
                <a:gd name="connsiteY4" fmla="*/ 1510747 h 4636292"/>
                <a:gd name="connsiteX5" fmla="*/ 596573 w 4755826"/>
                <a:gd name="connsiteY5" fmla="*/ 0 h 4636292"/>
                <a:gd name="connsiteX6" fmla="*/ 4755826 w 4755826"/>
                <a:gd name="connsiteY6" fmla="*/ 0 h 4636292"/>
                <a:gd name="connsiteX7" fmla="*/ 4755826 w 4755826"/>
                <a:gd name="connsiteY7" fmla="*/ 3811763 h 4636292"/>
                <a:gd name="connsiteX8" fmla="*/ 4741436 w 4755826"/>
                <a:gd name="connsiteY8" fmla="*/ 3805391 h 4636292"/>
                <a:gd name="connsiteX9" fmla="*/ 4472311 w 4755826"/>
                <a:gd name="connsiteY9" fmla="*/ 3792619 h 4636292"/>
                <a:gd name="connsiteX10" fmla="*/ 3645297 w 4755826"/>
                <a:gd name="connsiteY10" fmla="*/ 4545251 h 4636292"/>
                <a:gd name="connsiteX11" fmla="*/ 2743181 w 4755826"/>
                <a:gd name="connsiteY11" fmla="*/ 4497419 h 4636292"/>
                <a:gd name="connsiteX12" fmla="*/ 2044123 w 4755826"/>
                <a:gd name="connsiteY12" fmla="*/ 3902154 h 4636292"/>
                <a:gd name="connsiteX13" fmla="*/ 443230 w 4755826"/>
                <a:gd name="connsiteY13" fmla="*/ 4052449 h 4636292"/>
                <a:gd name="connsiteX14" fmla="*/ 4237 w 4755826"/>
                <a:gd name="connsiteY14" fmla="*/ 3104110 h 4636292"/>
                <a:gd name="connsiteX15" fmla="*/ 809700 w 4755826"/>
                <a:gd name="connsiteY15" fmla="*/ 1782672 h 4636292"/>
                <a:gd name="connsiteX16" fmla="*/ 71276 w 4755826"/>
                <a:gd name="connsiteY16" fmla="*/ 805894 h 4636292"/>
                <a:gd name="connsiteX17" fmla="*/ 596555 w 4755826"/>
                <a:gd name="connsiteY17" fmla="*/ 56 h 463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55826" h="4636292">
                  <a:moveTo>
                    <a:pt x="356965" y="1510747"/>
                  </a:moveTo>
                  <a:cubicBezTo>
                    <a:pt x="509455" y="1510747"/>
                    <a:pt x="633073" y="1634365"/>
                    <a:pt x="633073" y="1786855"/>
                  </a:cubicBezTo>
                  <a:cubicBezTo>
                    <a:pt x="633073" y="1939345"/>
                    <a:pt x="509455" y="2062963"/>
                    <a:pt x="356965" y="2062963"/>
                  </a:cubicBezTo>
                  <a:cubicBezTo>
                    <a:pt x="204475" y="2062963"/>
                    <a:pt x="80857" y="1939345"/>
                    <a:pt x="80857" y="1786855"/>
                  </a:cubicBezTo>
                  <a:cubicBezTo>
                    <a:pt x="80857" y="1634365"/>
                    <a:pt x="204475" y="1510747"/>
                    <a:pt x="356965" y="1510747"/>
                  </a:cubicBezTo>
                  <a:close/>
                  <a:moveTo>
                    <a:pt x="596573" y="0"/>
                  </a:moveTo>
                  <a:lnTo>
                    <a:pt x="4755826" y="0"/>
                  </a:lnTo>
                  <a:lnTo>
                    <a:pt x="4755826" y="3811763"/>
                  </a:lnTo>
                  <a:lnTo>
                    <a:pt x="4741436" y="3805391"/>
                  </a:lnTo>
                  <a:cubicBezTo>
                    <a:pt x="4658853" y="3777264"/>
                    <a:pt x="4571441" y="3767265"/>
                    <a:pt x="4472311" y="3792619"/>
                  </a:cubicBezTo>
                  <a:cubicBezTo>
                    <a:pt x="4143272" y="3876780"/>
                    <a:pt x="4072005" y="4319983"/>
                    <a:pt x="3645297" y="4545251"/>
                  </a:cubicBezTo>
                  <a:cubicBezTo>
                    <a:pt x="3326314" y="4713713"/>
                    <a:pt x="3049499" y="4619025"/>
                    <a:pt x="2743181" y="4497419"/>
                  </a:cubicBezTo>
                  <a:cubicBezTo>
                    <a:pt x="2329337" y="4332934"/>
                    <a:pt x="2392121" y="4055114"/>
                    <a:pt x="2044123" y="3902154"/>
                  </a:cubicBezTo>
                  <a:cubicBezTo>
                    <a:pt x="1449035" y="3640479"/>
                    <a:pt x="945081" y="4309626"/>
                    <a:pt x="443230" y="4052449"/>
                  </a:cubicBezTo>
                  <a:cubicBezTo>
                    <a:pt x="133616" y="3893621"/>
                    <a:pt x="-28889" y="3449683"/>
                    <a:pt x="4237" y="3104110"/>
                  </a:cubicBezTo>
                  <a:cubicBezTo>
                    <a:pt x="68675" y="2433787"/>
                    <a:pt x="853966" y="2271030"/>
                    <a:pt x="809700" y="1782672"/>
                  </a:cubicBezTo>
                  <a:cubicBezTo>
                    <a:pt x="768799" y="1331417"/>
                    <a:pt x="77721" y="1250460"/>
                    <a:pt x="71276" y="805894"/>
                  </a:cubicBezTo>
                  <a:cubicBezTo>
                    <a:pt x="66307" y="459384"/>
                    <a:pt x="480827" y="267363"/>
                    <a:pt x="596555" y="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pSp>
      <p:sp>
        <p:nvSpPr>
          <p:cNvPr id="2" name="Titel 1">
            <a:extLst>
              <a:ext uri="{FF2B5EF4-FFF2-40B4-BE49-F238E27FC236}">
                <a16:creationId xmlns:a16="http://schemas.microsoft.com/office/drawing/2014/main" id="{A10AC35B-3168-AAFC-89D3-368AD368411E}"/>
              </a:ext>
            </a:extLst>
          </p:cNvPr>
          <p:cNvSpPr>
            <a:spLocks noGrp="1"/>
          </p:cNvSpPr>
          <p:nvPr>
            <p:ph type="ctrTitle"/>
          </p:nvPr>
        </p:nvSpPr>
        <p:spPr>
          <a:xfrm>
            <a:off x="609601" y="3314203"/>
            <a:ext cx="6125154" cy="2800349"/>
          </a:xfrm>
        </p:spPr>
        <p:txBody>
          <a:bodyPr anchor="ctr">
            <a:normAutofit/>
          </a:bodyPr>
          <a:lstStyle/>
          <a:p>
            <a:r>
              <a:rPr lang="nl-NL" b="1" dirty="0">
                <a:effectLst>
                  <a:outerShdw blurRad="38100" dist="38100" dir="2700000" algn="tl">
                    <a:srgbClr val="000000">
                      <a:alpha val="43137"/>
                    </a:srgbClr>
                  </a:outerShdw>
                </a:effectLst>
                <a:latin typeface="+mn-lt"/>
                <a:cs typeface="Arial" panose="020B0604020202020204" pitchFamily="34" charset="0"/>
              </a:rPr>
              <a:t>Voorbereiden op de snuffelstage</a:t>
            </a:r>
            <a:br>
              <a:rPr lang="nl-NL" b="1" dirty="0">
                <a:effectLst>
                  <a:outerShdw blurRad="38100" dist="38100" dir="2700000" algn="tl">
                    <a:srgbClr val="000000">
                      <a:alpha val="43137"/>
                    </a:srgbClr>
                  </a:outerShdw>
                </a:effectLst>
                <a:latin typeface="+mn-lt"/>
                <a:cs typeface="Arial" panose="020B0604020202020204" pitchFamily="34" charset="0"/>
              </a:rPr>
            </a:br>
            <a:r>
              <a:rPr lang="nl-NL" b="1" dirty="0">
                <a:effectLst>
                  <a:outerShdw blurRad="38100" dist="38100" dir="2700000" algn="tl">
                    <a:srgbClr val="000000">
                      <a:alpha val="43137"/>
                    </a:srgbClr>
                  </a:outerShdw>
                </a:effectLst>
                <a:latin typeface="+mn-lt"/>
                <a:cs typeface="Arial" panose="020B0604020202020204" pitchFamily="34" charset="0"/>
              </a:rPr>
              <a:t>Les 1</a:t>
            </a:r>
          </a:p>
        </p:txBody>
      </p:sp>
      <p:pic>
        <p:nvPicPr>
          <p:cNvPr id="27" name="Afbeelding 26" descr="Afbeelding met clipart, tekening, Graphics, illustratie&#10;&#10;Automatisch gegenereerde beschrijving">
            <a:extLst>
              <a:ext uri="{FF2B5EF4-FFF2-40B4-BE49-F238E27FC236}">
                <a16:creationId xmlns:a16="http://schemas.microsoft.com/office/drawing/2014/main" id="{88ABD777-7284-FAFB-52BF-AB16E45EA1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804" y="208427"/>
            <a:ext cx="2123393" cy="2241048"/>
          </a:xfrm>
          <a:prstGeom prst="rect">
            <a:avLst/>
          </a:prstGeom>
        </p:spPr>
      </p:pic>
      <p:pic>
        <p:nvPicPr>
          <p:cNvPr id="21" name="Afbeelding 20">
            <a:extLst>
              <a:ext uri="{FF2B5EF4-FFF2-40B4-BE49-F238E27FC236}">
                <a16:creationId xmlns:a16="http://schemas.microsoft.com/office/drawing/2014/main" id="{32BE1290-7FC3-92C2-6176-45D47A292899}"/>
              </a:ext>
            </a:extLst>
          </p:cNvPr>
          <p:cNvPicPr>
            <a:picLocks noChangeAspect="1"/>
          </p:cNvPicPr>
          <p:nvPr/>
        </p:nvPicPr>
        <p:blipFill>
          <a:blip r:embed="rId4"/>
          <a:stretch>
            <a:fillRect/>
          </a:stretch>
        </p:blipFill>
        <p:spPr>
          <a:xfrm>
            <a:off x="5180165" y="48573"/>
            <a:ext cx="1831669" cy="1675977"/>
          </a:xfrm>
          <a:prstGeom prst="rect">
            <a:avLst/>
          </a:prstGeom>
        </p:spPr>
      </p:pic>
      <p:pic>
        <p:nvPicPr>
          <p:cNvPr id="5" name="Afbeelding 4">
            <a:extLst>
              <a:ext uri="{FF2B5EF4-FFF2-40B4-BE49-F238E27FC236}">
                <a16:creationId xmlns:a16="http://schemas.microsoft.com/office/drawing/2014/main" id="{11B7304C-2257-C1DA-A2AC-5F82F4557C3B}"/>
              </a:ext>
            </a:extLst>
          </p:cNvPr>
          <p:cNvPicPr>
            <a:picLocks noChangeAspect="1"/>
          </p:cNvPicPr>
          <p:nvPr/>
        </p:nvPicPr>
        <p:blipFill>
          <a:blip r:embed="rId5"/>
          <a:stretch>
            <a:fillRect/>
          </a:stretch>
        </p:blipFill>
        <p:spPr>
          <a:xfrm>
            <a:off x="9697975" y="527776"/>
            <a:ext cx="2241048" cy="1602349"/>
          </a:xfrm>
          <a:prstGeom prst="rect">
            <a:avLst/>
          </a:prstGeom>
        </p:spPr>
      </p:pic>
    </p:spTree>
    <p:extLst>
      <p:ext uri="{BB962C8B-B14F-4D97-AF65-F5344CB8AC3E}">
        <p14:creationId xmlns:p14="http://schemas.microsoft.com/office/powerpoint/2010/main" val="4251962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b="1" dirty="0">
                <a:latin typeface="+mn-lt"/>
              </a:rPr>
              <a:t>Opdracht 4: Leren is doen!</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278889"/>
            <a:ext cx="10972800" cy="4496819"/>
          </a:xfrm>
        </p:spPr>
        <p:txBody>
          <a:bodyPr>
            <a:normAutofit/>
          </a:bodyPr>
          <a:lstStyle/>
          <a:p>
            <a:pPr marL="0" indent="0">
              <a:buNone/>
            </a:pPr>
            <a:r>
              <a:rPr lang="nl-NL" sz="2000" b="1" dirty="0"/>
              <a:t>Oriënteren</a:t>
            </a:r>
          </a:p>
          <a:p>
            <a:r>
              <a:rPr lang="nl-NL" sz="2000" dirty="0"/>
              <a:t>Loop door het centrum van je stad of dorp. Bekijk welke bedrijven er zijn en wat voor soort werk ze doen.</a:t>
            </a:r>
          </a:p>
          <a:p>
            <a:pPr marL="0" indent="0">
              <a:buNone/>
            </a:pPr>
            <a:r>
              <a:rPr lang="nl-NL" sz="2000" b="1" dirty="0"/>
              <a:t>Contacten leggen</a:t>
            </a:r>
          </a:p>
          <a:p>
            <a:r>
              <a:rPr lang="nl-NL" sz="2000" dirty="0"/>
              <a:t>Spreek met winkeliers of ondernemers. Informeer naar mogelijkheden voor een snuffelstage voor morgen en overmorgen. Neem de 10 vragen uit opdracht drie mee en stel deze vragen tijdens deze opdracht.</a:t>
            </a:r>
          </a:p>
          <a:p>
            <a:pPr marL="0" indent="0">
              <a:buNone/>
            </a:pPr>
            <a:r>
              <a:rPr lang="nl-NL" sz="2000" b="1" dirty="0"/>
              <a:t>Notities maken</a:t>
            </a:r>
          </a:p>
          <a:p>
            <a:r>
              <a:rPr lang="nl-NL" sz="2000" dirty="0"/>
              <a:t>Schrijf interessante informatie op, zoals bedrijfsnamen, contactpersonen en stagevoorwaarden.</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A7D49DFB-E774-EAD6-0B80-ED5941651515}"/>
              </a:ext>
            </a:extLst>
          </p:cNvPr>
          <p:cNvPicPr>
            <a:picLocks noChangeAspect="1"/>
          </p:cNvPicPr>
          <p:nvPr/>
        </p:nvPicPr>
        <p:blipFill>
          <a:blip r:embed="rId4"/>
          <a:stretch>
            <a:fillRect/>
          </a:stretch>
        </p:blipFill>
        <p:spPr>
          <a:xfrm>
            <a:off x="10457690" y="278676"/>
            <a:ext cx="997597" cy="1271273"/>
          </a:xfrm>
          <a:prstGeom prst="rect">
            <a:avLst/>
          </a:prstGeom>
        </p:spPr>
      </p:pic>
      <p:pic>
        <p:nvPicPr>
          <p:cNvPr id="6" name="Afbeelding 5">
            <a:extLst>
              <a:ext uri="{FF2B5EF4-FFF2-40B4-BE49-F238E27FC236}">
                <a16:creationId xmlns:a16="http://schemas.microsoft.com/office/drawing/2014/main" id="{2C5996E6-D1EF-6F55-4CE3-B680E1F07B53}"/>
              </a:ext>
            </a:extLst>
          </p:cNvPr>
          <p:cNvPicPr>
            <a:picLocks noChangeAspect="1"/>
          </p:cNvPicPr>
          <p:nvPr/>
        </p:nvPicPr>
        <p:blipFill>
          <a:blip r:embed="rId5"/>
          <a:stretch>
            <a:fillRect/>
          </a:stretch>
        </p:blipFill>
        <p:spPr>
          <a:xfrm>
            <a:off x="7642961" y="5225044"/>
            <a:ext cx="2187311" cy="1459956"/>
          </a:xfrm>
          <a:prstGeom prst="rect">
            <a:avLst/>
          </a:prstGeom>
        </p:spPr>
      </p:pic>
    </p:spTree>
    <p:extLst>
      <p:ext uri="{BB962C8B-B14F-4D97-AF65-F5344CB8AC3E}">
        <p14:creationId xmlns:p14="http://schemas.microsoft.com/office/powerpoint/2010/main" val="4290108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D8B9DA9B-1DBC-42C5-BFBC-E0C86E5C9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9F3F3"/>
              </a:solidFill>
              <a:effectLst/>
              <a:uLnTx/>
              <a:uFillTx/>
              <a:latin typeface="Avenir Next LT Pro"/>
              <a:ea typeface="+mn-ea"/>
              <a:cs typeface="+mn-cs"/>
            </a:endParaRPr>
          </a:p>
        </p:txBody>
      </p:sp>
      <p:sp>
        <p:nvSpPr>
          <p:cNvPr id="53" name="Rectangle 52">
            <a:extLst>
              <a:ext uri="{FF2B5EF4-FFF2-40B4-BE49-F238E27FC236}">
                <a16:creationId xmlns:a16="http://schemas.microsoft.com/office/drawing/2014/main" id="{8989E1E2-22C8-4964-9AA7-DA5BECE282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grpSp>
        <p:nvGrpSpPr>
          <p:cNvPr id="55" name="Group 54">
            <a:extLst>
              <a:ext uri="{FF2B5EF4-FFF2-40B4-BE49-F238E27FC236}">
                <a16:creationId xmlns:a16="http://schemas.microsoft.com/office/drawing/2014/main" id="{FE6DE3BE-0824-453C-9D8B-6272A7DBD3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3449100"/>
            <a:chOff x="0" y="0"/>
            <a:chExt cx="12188952" cy="3449100"/>
          </a:xfrm>
        </p:grpSpPr>
        <p:sp>
          <p:nvSpPr>
            <p:cNvPr id="56" name="Freeform: Shape 55">
              <a:extLst>
                <a:ext uri="{FF2B5EF4-FFF2-40B4-BE49-F238E27FC236}">
                  <a16:creationId xmlns:a16="http://schemas.microsoft.com/office/drawing/2014/main" id="{C6D05D73-D9BE-41AA-AA77-0A0A3EB9A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3824578" cy="3449100"/>
            </a:xfrm>
            <a:custGeom>
              <a:avLst/>
              <a:gdLst>
                <a:gd name="connsiteX0" fmla="*/ 2864224 w 4608036"/>
                <a:gd name="connsiteY0" fmla="*/ 3013465 h 4155642"/>
                <a:gd name="connsiteX1" fmla="*/ 3193644 w 4608036"/>
                <a:gd name="connsiteY1" fmla="*/ 3342885 h 4155642"/>
                <a:gd name="connsiteX2" fmla="*/ 2864224 w 4608036"/>
                <a:gd name="connsiteY2" fmla="*/ 3672305 h 4155642"/>
                <a:gd name="connsiteX3" fmla="*/ 2534804 w 4608036"/>
                <a:gd name="connsiteY3" fmla="*/ 3342885 h 4155642"/>
                <a:gd name="connsiteX4" fmla="*/ 2864224 w 4608036"/>
                <a:gd name="connsiteY4" fmla="*/ 3013465 h 4155642"/>
                <a:gd name="connsiteX5" fmla="*/ 4137192 w 4608036"/>
                <a:gd name="connsiteY5" fmla="*/ 1067730 h 4155642"/>
                <a:gd name="connsiteX6" fmla="*/ 4608036 w 4608036"/>
                <a:gd name="connsiteY6" fmla="*/ 1538574 h 4155642"/>
                <a:gd name="connsiteX7" fmla="*/ 4137192 w 4608036"/>
                <a:gd name="connsiteY7" fmla="*/ 2009418 h 4155642"/>
                <a:gd name="connsiteX8" fmla="*/ 3666348 w 4608036"/>
                <a:gd name="connsiteY8" fmla="*/ 1538574 h 4155642"/>
                <a:gd name="connsiteX9" fmla="*/ 4137192 w 4608036"/>
                <a:gd name="connsiteY9" fmla="*/ 1067730 h 4155642"/>
                <a:gd name="connsiteX10" fmla="*/ 0 w 4608036"/>
                <a:gd name="connsiteY10" fmla="*/ 0 h 4155642"/>
                <a:gd name="connsiteX11" fmla="*/ 3795833 w 4608036"/>
                <a:gd name="connsiteY11" fmla="*/ 0 h 4155642"/>
                <a:gd name="connsiteX12" fmla="*/ 3841595 w 4608036"/>
                <a:gd name="connsiteY12" fmla="*/ 73186 h 4155642"/>
                <a:gd name="connsiteX13" fmla="*/ 3934738 w 4608036"/>
                <a:gd name="connsiteY13" fmla="*/ 385943 h 4155642"/>
                <a:gd name="connsiteX14" fmla="*/ 3463544 w 4608036"/>
                <a:gd name="connsiteY14" fmla="*/ 1479388 h 4155642"/>
                <a:gd name="connsiteX15" fmla="*/ 3697976 w 4608036"/>
                <a:gd name="connsiteY15" fmla="*/ 2152566 h 4155642"/>
                <a:gd name="connsiteX16" fmla="*/ 4453203 w 4608036"/>
                <a:gd name="connsiteY16" fmla="*/ 2717907 h 4155642"/>
                <a:gd name="connsiteX17" fmla="*/ 4496628 w 4608036"/>
                <a:gd name="connsiteY17" fmla="*/ 3226246 h 4155642"/>
                <a:gd name="connsiteX18" fmla="*/ 4496096 w 4608036"/>
                <a:gd name="connsiteY18" fmla="*/ 3225957 h 4155642"/>
                <a:gd name="connsiteX19" fmla="*/ 4451007 w 4608036"/>
                <a:gd name="connsiteY19" fmla="*/ 3316076 h 4155642"/>
                <a:gd name="connsiteX20" fmla="*/ 3823709 w 4608036"/>
                <a:gd name="connsiteY20" fmla="*/ 3546693 h 4155642"/>
                <a:gd name="connsiteX21" fmla="*/ 3248158 w 4608036"/>
                <a:gd name="connsiteY21" fmla="*/ 2922031 h 4155642"/>
                <a:gd name="connsiteX22" fmla="*/ 2530174 w 4608036"/>
                <a:gd name="connsiteY22" fmla="*/ 2860271 h 4155642"/>
                <a:gd name="connsiteX23" fmla="*/ 2016602 w 4608036"/>
                <a:gd name="connsiteY23" fmla="*/ 4003023 h 4155642"/>
                <a:gd name="connsiteX24" fmla="*/ 1217280 w 4608036"/>
                <a:gd name="connsiteY24" fmla="*/ 4085330 h 4155642"/>
                <a:gd name="connsiteX25" fmla="*/ 610283 w 4608036"/>
                <a:gd name="connsiteY25" fmla="*/ 3347934 h 4155642"/>
                <a:gd name="connsiteX26" fmla="*/ 64778 w 4608036"/>
                <a:gd name="connsiteY26" fmla="*/ 3424177 h 4155642"/>
                <a:gd name="connsiteX27" fmla="*/ 0 w 4608036"/>
                <a:gd name="connsiteY27" fmla="*/ 3439842 h 415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608036" h="4155642">
                  <a:moveTo>
                    <a:pt x="2864224" y="3013465"/>
                  </a:moveTo>
                  <a:cubicBezTo>
                    <a:pt x="3046158" y="3013465"/>
                    <a:pt x="3193644" y="3160951"/>
                    <a:pt x="3193644" y="3342885"/>
                  </a:cubicBezTo>
                  <a:cubicBezTo>
                    <a:pt x="3193644" y="3524819"/>
                    <a:pt x="3046158" y="3672305"/>
                    <a:pt x="2864224" y="3672305"/>
                  </a:cubicBezTo>
                  <a:cubicBezTo>
                    <a:pt x="2682290" y="3672305"/>
                    <a:pt x="2534804" y="3524819"/>
                    <a:pt x="2534804" y="3342885"/>
                  </a:cubicBezTo>
                  <a:cubicBezTo>
                    <a:pt x="2534804" y="3160951"/>
                    <a:pt x="2682290" y="3013465"/>
                    <a:pt x="2864224" y="3013465"/>
                  </a:cubicBezTo>
                  <a:close/>
                  <a:moveTo>
                    <a:pt x="4137192" y="1067730"/>
                  </a:moveTo>
                  <a:cubicBezTo>
                    <a:pt x="4397232" y="1067730"/>
                    <a:pt x="4608036" y="1278534"/>
                    <a:pt x="4608036" y="1538574"/>
                  </a:cubicBezTo>
                  <a:cubicBezTo>
                    <a:pt x="4608036" y="1798614"/>
                    <a:pt x="4397232" y="2009418"/>
                    <a:pt x="4137192" y="2009418"/>
                  </a:cubicBezTo>
                  <a:cubicBezTo>
                    <a:pt x="3877152" y="2009418"/>
                    <a:pt x="3666348" y="1798614"/>
                    <a:pt x="3666348" y="1538574"/>
                  </a:cubicBezTo>
                  <a:cubicBezTo>
                    <a:pt x="3666348" y="1278534"/>
                    <a:pt x="3877152" y="1067730"/>
                    <a:pt x="4137192" y="1067730"/>
                  </a:cubicBezTo>
                  <a:close/>
                  <a:moveTo>
                    <a:pt x="0" y="0"/>
                  </a:moveTo>
                  <a:lnTo>
                    <a:pt x="3795833" y="0"/>
                  </a:lnTo>
                  <a:lnTo>
                    <a:pt x="3841595" y="73186"/>
                  </a:lnTo>
                  <a:cubicBezTo>
                    <a:pt x="3894967" y="172063"/>
                    <a:pt x="3928651" y="280143"/>
                    <a:pt x="3934738" y="385943"/>
                  </a:cubicBezTo>
                  <a:cubicBezTo>
                    <a:pt x="3960418" y="832278"/>
                    <a:pt x="3478459" y="955056"/>
                    <a:pt x="3463544" y="1479388"/>
                  </a:cubicBezTo>
                  <a:cubicBezTo>
                    <a:pt x="3453054" y="1845938"/>
                    <a:pt x="3679069" y="2129671"/>
                    <a:pt x="3697976" y="2152566"/>
                  </a:cubicBezTo>
                  <a:cubicBezTo>
                    <a:pt x="3965589" y="2479019"/>
                    <a:pt x="4316509" y="2388300"/>
                    <a:pt x="4453203" y="2717907"/>
                  </a:cubicBezTo>
                  <a:cubicBezTo>
                    <a:pt x="4482150" y="2787623"/>
                    <a:pt x="4575626" y="3013102"/>
                    <a:pt x="4496628" y="3226246"/>
                  </a:cubicBezTo>
                  <a:lnTo>
                    <a:pt x="4496096" y="3225957"/>
                  </a:lnTo>
                  <a:cubicBezTo>
                    <a:pt x="4484372" y="3257587"/>
                    <a:pt x="4469256" y="3287777"/>
                    <a:pt x="4451007" y="3316076"/>
                  </a:cubicBezTo>
                  <a:cubicBezTo>
                    <a:pt x="4320132" y="3518667"/>
                    <a:pt x="4035532" y="3615706"/>
                    <a:pt x="3823709" y="3546693"/>
                  </a:cubicBezTo>
                  <a:cubicBezTo>
                    <a:pt x="3538592" y="3453712"/>
                    <a:pt x="3591223" y="3127434"/>
                    <a:pt x="3248158" y="2922031"/>
                  </a:cubicBezTo>
                  <a:cubicBezTo>
                    <a:pt x="3067991" y="2814166"/>
                    <a:pt x="2749462" y="2730532"/>
                    <a:pt x="2530174" y="2860271"/>
                  </a:cubicBezTo>
                  <a:cubicBezTo>
                    <a:pt x="2163165" y="3077424"/>
                    <a:pt x="2417778" y="3690971"/>
                    <a:pt x="2016602" y="4003023"/>
                  </a:cubicBezTo>
                  <a:cubicBezTo>
                    <a:pt x="1798688" y="4172165"/>
                    <a:pt x="1453297" y="4202389"/>
                    <a:pt x="1217280" y="4085330"/>
                  </a:cubicBezTo>
                  <a:cubicBezTo>
                    <a:pt x="855483" y="3905582"/>
                    <a:pt x="940040" y="3474447"/>
                    <a:pt x="610283" y="3347934"/>
                  </a:cubicBezTo>
                  <a:cubicBezTo>
                    <a:pt x="439259" y="3282322"/>
                    <a:pt x="269119" y="3365698"/>
                    <a:pt x="64778" y="3424177"/>
                  </a:cubicBezTo>
                  <a:lnTo>
                    <a:pt x="0" y="34398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9F3F3"/>
                </a:solidFill>
                <a:effectLst/>
                <a:uLnTx/>
                <a:uFillTx/>
                <a:latin typeface="Avenir Next LT Pro"/>
                <a:ea typeface="+mn-ea"/>
                <a:cs typeface="+mn-cs"/>
              </a:endParaRPr>
            </a:p>
          </p:txBody>
        </p:sp>
        <p:sp>
          <p:nvSpPr>
            <p:cNvPr id="57" name="Freeform: Shape 56">
              <a:extLst>
                <a:ext uri="{FF2B5EF4-FFF2-40B4-BE49-F238E27FC236}">
                  <a16:creationId xmlns:a16="http://schemas.microsoft.com/office/drawing/2014/main" id="{AD03098B-9C5B-42CF-8CB5-49E411EAC9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16074" y="0"/>
              <a:ext cx="5122410" cy="2483032"/>
            </a:xfrm>
            <a:custGeom>
              <a:avLst/>
              <a:gdLst>
                <a:gd name="connsiteX0" fmla="*/ 2376185 w 6680315"/>
                <a:gd name="connsiteY0" fmla="*/ 2274739 h 3133080"/>
                <a:gd name="connsiteX1" fmla="*/ 2621677 w 6680315"/>
                <a:gd name="connsiteY1" fmla="*/ 2520231 h 3133080"/>
                <a:gd name="connsiteX2" fmla="*/ 2376185 w 6680315"/>
                <a:gd name="connsiteY2" fmla="*/ 2765723 h 3133080"/>
                <a:gd name="connsiteX3" fmla="*/ 2130693 w 6680315"/>
                <a:gd name="connsiteY3" fmla="*/ 2520231 h 3133080"/>
                <a:gd name="connsiteX4" fmla="*/ 2376185 w 6680315"/>
                <a:gd name="connsiteY4" fmla="*/ 2274739 h 3133080"/>
                <a:gd name="connsiteX5" fmla="*/ 915559 w 6680315"/>
                <a:gd name="connsiteY5" fmla="*/ 0 h 3133080"/>
                <a:gd name="connsiteX6" fmla="*/ 6269857 w 6680315"/>
                <a:gd name="connsiteY6" fmla="*/ 0 h 3133080"/>
                <a:gd name="connsiteX7" fmla="*/ 6333461 w 6680315"/>
                <a:gd name="connsiteY7" fmla="*/ 55051 h 3133080"/>
                <a:gd name="connsiteX8" fmla="*/ 6627820 w 6680315"/>
                <a:gd name="connsiteY8" fmla="*/ 535633 h 3133080"/>
                <a:gd name="connsiteX9" fmla="*/ 5916976 w 6680315"/>
                <a:gd name="connsiteY9" fmla="*/ 1967923 h 3133080"/>
                <a:gd name="connsiteX10" fmla="*/ 5656632 w 6680315"/>
                <a:gd name="connsiteY10" fmla="*/ 2028995 h 3133080"/>
                <a:gd name="connsiteX11" fmla="*/ 5657201 w 6680315"/>
                <a:gd name="connsiteY11" fmla="*/ 2029343 h 3133080"/>
                <a:gd name="connsiteX12" fmla="*/ 4819410 w 6680315"/>
                <a:gd name="connsiteY12" fmla="*/ 2573019 h 3133080"/>
                <a:gd name="connsiteX13" fmla="*/ 4152315 w 6680315"/>
                <a:gd name="connsiteY13" fmla="*/ 3087290 h 3133080"/>
                <a:gd name="connsiteX14" fmla="*/ 2764377 w 6680315"/>
                <a:gd name="connsiteY14" fmla="*/ 2425642 h 3133080"/>
                <a:gd name="connsiteX15" fmla="*/ 2750517 w 6680315"/>
                <a:gd name="connsiteY15" fmla="*/ 2391089 h 3133080"/>
                <a:gd name="connsiteX16" fmla="*/ 2240374 w 6680315"/>
                <a:gd name="connsiteY16" fmla="*/ 2149627 h 3133080"/>
                <a:gd name="connsiteX17" fmla="*/ 2225364 w 6680315"/>
                <a:gd name="connsiteY17" fmla="*/ 2154748 h 3133080"/>
                <a:gd name="connsiteX18" fmla="*/ 1325912 w 6680315"/>
                <a:gd name="connsiteY18" fmla="*/ 2089711 h 3133080"/>
                <a:gd name="connsiteX19" fmla="*/ 824187 w 6680315"/>
                <a:gd name="connsiteY19" fmla="*/ 535061 h 3133080"/>
                <a:gd name="connsiteX20" fmla="*/ 919100 w 6680315"/>
                <a:gd name="connsiteY20" fmla="*/ 16532 h 3133080"/>
                <a:gd name="connsiteX21" fmla="*/ 0 w 6680315"/>
                <a:gd name="connsiteY21" fmla="*/ 0 h 3133080"/>
                <a:gd name="connsiteX22" fmla="*/ 759926 w 6680315"/>
                <a:gd name="connsiteY22" fmla="*/ 0 h 3133080"/>
                <a:gd name="connsiteX23" fmla="*/ 379963 w 6680315"/>
                <a:gd name="connsiteY23" fmla="*/ 379963 h 3133080"/>
                <a:gd name="connsiteX24" fmla="*/ 0 w 6680315"/>
                <a:gd name="connsiteY24" fmla="*/ 0 h 313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680315" h="3133080">
                  <a:moveTo>
                    <a:pt x="2376185" y="2274739"/>
                  </a:moveTo>
                  <a:cubicBezTo>
                    <a:pt x="2511766" y="2274739"/>
                    <a:pt x="2621677" y="2384650"/>
                    <a:pt x="2621677" y="2520231"/>
                  </a:cubicBezTo>
                  <a:cubicBezTo>
                    <a:pt x="2621677" y="2655812"/>
                    <a:pt x="2511766" y="2765723"/>
                    <a:pt x="2376185" y="2765723"/>
                  </a:cubicBezTo>
                  <a:cubicBezTo>
                    <a:pt x="2240604" y="2765723"/>
                    <a:pt x="2130693" y="2655812"/>
                    <a:pt x="2130693" y="2520231"/>
                  </a:cubicBezTo>
                  <a:cubicBezTo>
                    <a:pt x="2130693" y="2384650"/>
                    <a:pt x="2240604" y="2274739"/>
                    <a:pt x="2376185" y="2274739"/>
                  </a:cubicBezTo>
                  <a:close/>
                  <a:moveTo>
                    <a:pt x="915559" y="0"/>
                  </a:moveTo>
                  <a:lnTo>
                    <a:pt x="6269857" y="0"/>
                  </a:lnTo>
                  <a:lnTo>
                    <a:pt x="6333461" y="55051"/>
                  </a:lnTo>
                  <a:cubicBezTo>
                    <a:pt x="6467804" y="186497"/>
                    <a:pt x="6570056" y="350740"/>
                    <a:pt x="6627820" y="535633"/>
                  </a:cubicBezTo>
                  <a:cubicBezTo>
                    <a:pt x="6812129" y="1122863"/>
                    <a:pt x="6495949" y="1759672"/>
                    <a:pt x="5916976" y="1967923"/>
                  </a:cubicBezTo>
                  <a:cubicBezTo>
                    <a:pt x="5832813" y="1998168"/>
                    <a:pt x="5745467" y="2018689"/>
                    <a:pt x="5656632" y="2028995"/>
                  </a:cubicBezTo>
                  <a:lnTo>
                    <a:pt x="5657201" y="2029343"/>
                  </a:lnTo>
                  <a:cubicBezTo>
                    <a:pt x="5308450" y="2070037"/>
                    <a:pt x="4998668" y="2271133"/>
                    <a:pt x="4819410" y="2573019"/>
                  </a:cubicBezTo>
                  <a:cubicBezTo>
                    <a:pt x="4670050" y="2822633"/>
                    <a:pt x="4431704" y="3006386"/>
                    <a:pt x="4152315" y="3087290"/>
                  </a:cubicBezTo>
                  <a:cubicBezTo>
                    <a:pt x="3592036" y="3250782"/>
                    <a:pt x="2989950" y="2964019"/>
                    <a:pt x="2764377" y="2425642"/>
                  </a:cubicBezTo>
                  <a:cubicBezTo>
                    <a:pt x="2759551" y="2414135"/>
                    <a:pt x="2754885" y="2402573"/>
                    <a:pt x="2750517" y="2391089"/>
                  </a:cubicBezTo>
                  <a:cubicBezTo>
                    <a:pt x="2672611" y="2187301"/>
                    <a:pt x="2445841" y="2076373"/>
                    <a:pt x="2240374" y="2149627"/>
                  </a:cubicBezTo>
                  <a:cubicBezTo>
                    <a:pt x="2235371" y="2151333"/>
                    <a:pt x="2230368" y="2153040"/>
                    <a:pt x="2225364" y="2154748"/>
                  </a:cubicBezTo>
                  <a:cubicBezTo>
                    <a:pt x="1929107" y="2255822"/>
                    <a:pt x="1604512" y="2232327"/>
                    <a:pt x="1325912" y="2089711"/>
                  </a:cubicBezTo>
                  <a:cubicBezTo>
                    <a:pt x="758058" y="1798925"/>
                    <a:pt x="533439" y="1102920"/>
                    <a:pt x="824187" y="535061"/>
                  </a:cubicBezTo>
                  <a:cubicBezTo>
                    <a:pt x="906824" y="374161"/>
                    <a:pt x="939105" y="193647"/>
                    <a:pt x="919100" y="16532"/>
                  </a:cubicBezTo>
                  <a:close/>
                  <a:moveTo>
                    <a:pt x="0" y="0"/>
                  </a:moveTo>
                  <a:lnTo>
                    <a:pt x="759926" y="0"/>
                  </a:lnTo>
                  <a:cubicBezTo>
                    <a:pt x="759926" y="209848"/>
                    <a:pt x="589811" y="379963"/>
                    <a:pt x="379963" y="379963"/>
                  </a:cubicBezTo>
                  <a:cubicBezTo>
                    <a:pt x="170115" y="379963"/>
                    <a:pt x="0" y="209848"/>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9F3F3"/>
                </a:solidFill>
                <a:effectLst/>
                <a:uLnTx/>
                <a:uFillTx/>
                <a:latin typeface="Avenir Next LT Pro"/>
                <a:ea typeface="+mn-ea"/>
                <a:cs typeface="+mn-cs"/>
              </a:endParaRPr>
            </a:p>
          </p:txBody>
        </p:sp>
        <p:sp>
          <p:nvSpPr>
            <p:cNvPr id="58" name="Freeform: Shape 57">
              <a:extLst>
                <a:ext uri="{FF2B5EF4-FFF2-40B4-BE49-F238E27FC236}">
                  <a16:creationId xmlns:a16="http://schemas.microsoft.com/office/drawing/2014/main" id="{A5CF38C4-9FB0-4734-B1A8-B11D5B7B6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13412" y="0"/>
              <a:ext cx="3275540" cy="3193212"/>
            </a:xfrm>
            <a:custGeom>
              <a:avLst/>
              <a:gdLst>
                <a:gd name="connsiteX0" fmla="*/ 356965 w 4755826"/>
                <a:gd name="connsiteY0" fmla="*/ 1510747 h 4636292"/>
                <a:gd name="connsiteX1" fmla="*/ 633073 w 4755826"/>
                <a:gd name="connsiteY1" fmla="*/ 1786855 h 4636292"/>
                <a:gd name="connsiteX2" fmla="*/ 356965 w 4755826"/>
                <a:gd name="connsiteY2" fmla="*/ 2062963 h 4636292"/>
                <a:gd name="connsiteX3" fmla="*/ 80857 w 4755826"/>
                <a:gd name="connsiteY3" fmla="*/ 1786855 h 4636292"/>
                <a:gd name="connsiteX4" fmla="*/ 356965 w 4755826"/>
                <a:gd name="connsiteY4" fmla="*/ 1510747 h 4636292"/>
                <a:gd name="connsiteX5" fmla="*/ 596573 w 4755826"/>
                <a:gd name="connsiteY5" fmla="*/ 0 h 4636292"/>
                <a:gd name="connsiteX6" fmla="*/ 4755826 w 4755826"/>
                <a:gd name="connsiteY6" fmla="*/ 0 h 4636292"/>
                <a:gd name="connsiteX7" fmla="*/ 4755826 w 4755826"/>
                <a:gd name="connsiteY7" fmla="*/ 3811763 h 4636292"/>
                <a:gd name="connsiteX8" fmla="*/ 4741436 w 4755826"/>
                <a:gd name="connsiteY8" fmla="*/ 3805391 h 4636292"/>
                <a:gd name="connsiteX9" fmla="*/ 4472311 w 4755826"/>
                <a:gd name="connsiteY9" fmla="*/ 3792619 h 4636292"/>
                <a:gd name="connsiteX10" fmla="*/ 3645297 w 4755826"/>
                <a:gd name="connsiteY10" fmla="*/ 4545251 h 4636292"/>
                <a:gd name="connsiteX11" fmla="*/ 2743181 w 4755826"/>
                <a:gd name="connsiteY11" fmla="*/ 4497419 h 4636292"/>
                <a:gd name="connsiteX12" fmla="*/ 2044123 w 4755826"/>
                <a:gd name="connsiteY12" fmla="*/ 3902154 h 4636292"/>
                <a:gd name="connsiteX13" fmla="*/ 443230 w 4755826"/>
                <a:gd name="connsiteY13" fmla="*/ 4052449 h 4636292"/>
                <a:gd name="connsiteX14" fmla="*/ 4237 w 4755826"/>
                <a:gd name="connsiteY14" fmla="*/ 3104110 h 4636292"/>
                <a:gd name="connsiteX15" fmla="*/ 809700 w 4755826"/>
                <a:gd name="connsiteY15" fmla="*/ 1782672 h 4636292"/>
                <a:gd name="connsiteX16" fmla="*/ 71276 w 4755826"/>
                <a:gd name="connsiteY16" fmla="*/ 805894 h 4636292"/>
                <a:gd name="connsiteX17" fmla="*/ 596555 w 4755826"/>
                <a:gd name="connsiteY17" fmla="*/ 56 h 463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55826" h="4636292">
                  <a:moveTo>
                    <a:pt x="356965" y="1510747"/>
                  </a:moveTo>
                  <a:cubicBezTo>
                    <a:pt x="509455" y="1510747"/>
                    <a:pt x="633073" y="1634365"/>
                    <a:pt x="633073" y="1786855"/>
                  </a:cubicBezTo>
                  <a:cubicBezTo>
                    <a:pt x="633073" y="1939345"/>
                    <a:pt x="509455" y="2062963"/>
                    <a:pt x="356965" y="2062963"/>
                  </a:cubicBezTo>
                  <a:cubicBezTo>
                    <a:pt x="204475" y="2062963"/>
                    <a:pt x="80857" y="1939345"/>
                    <a:pt x="80857" y="1786855"/>
                  </a:cubicBezTo>
                  <a:cubicBezTo>
                    <a:pt x="80857" y="1634365"/>
                    <a:pt x="204475" y="1510747"/>
                    <a:pt x="356965" y="1510747"/>
                  </a:cubicBezTo>
                  <a:close/>
                  <a:moveTo>
                    <a:pt x="596573" y="0"/>
                  </a:moveTo>
                  <a:lnTo>
                    <a:pt x="4755826" y="0"/>
                  </a:lnTo>
                  <a:lnTo>
                    <a:pt x="4755826" y="3811763"/>
                  </a:lnTo>
                  <a:lnTo>
                    <a:pt x="4741436" y="3805391"/>
                  </a:lnTo>
                  <a:cubicBezTo>
                    <a:pt x="4658853" y="3777264"/>
                    <a:pt x="4571441" y="3767265"/>
                    <a:pt x="4472311" y="3792619"/>
                  </a:cubicBezTo>
                  <a:cubicBezTo>
                    <a:pt x="4143272" y="3876780"/>
                    <a:pt x="4072005" y="4319983"/>
                    <a:pt x="3645297" y="4545251"/>
                  </a:cubicBezTo>
                  <a:cubicBezTo>
                    <a:pt x="3326314" y="4713713"/>
                    <a:pt x="3049499" y="4619025"/>
                    <a:pt x="2743181" y="4497419"/>
                  </a:cubicBezTo>
                  <a:cubicBezTo>
                    <a:pt x="2329337" y="4332934"/>
                    <a:pt x="2392121" y="4055114"/>
                    <a:pt x="2044123" y="3902154"/>
                  </a:cubicBezTo>
                  <a:cubicBezTo>
                    <a:pt x="1449035" y="3640479"/>
                    <a:pt x="945081" y="4309626"/>
                    <a:pt x="443230" y="4052449"/>
                  </a:cubicBezTo>
                  <a:cubicBezTo>
                    <a:pt x="133616" y="3893621"/>
                    <a:pt x="-28889" y="3449683"/>
                    <a:pt x="4237" y="3104110"/>
                  </a:cubicBezTo>
                  <a:cubicBezTo>
                    <a:pt x="68675" y="2433787"/>
                    <a:pt x="853966" y="2271030"/>
                    <a:pt x="809700" y="1782672"/>
                  </a:cubicBezTo>
                  <a:cubicBezTo>
                    <a:pt x="768799" y="1331417"/>
                    <a:pt x="77721" y="1250460"/>
                    <a:pt x="71276" y="805894"/>
                  </a:cubicBezTo>
                  <a:cubicBezTo>
                    <a:pt x="66307" y="459384"/>
                    <a:pt x="480827" y="267363"/>
                    <a:pt x="596555" y="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9F3F3"/>
                </a:solidFill>
                <a:effectLst/>
                <a:uLnTx/>
                <a:uFillTx/>
                <a:latin typeface="Avenir Next LT Pro"/>
                <a:ea typeface="+mn-ea"/>
                <a:cs typeface="+mn-cs"/>
              </a:endParaRPr>
            </a:p>
          </p:txBody>
        </p:sp>
      </p:grpSp>
      <p:sp>
        <p:nvSpPr>
          <p:cNvPr id="2" name="Titel 1">
            <a:extLst>
              <a:ext uri="{FF2B5EF4-FFF2-40B4-BE49-F238E27FC236}">
                <a16:creationId xmlns:a16="http://schemas.microsoft.com/office/drawing/2014/main" id="{A10AC35B-3168-AAFC-89D3-368AD368411E}"/>
              </a:ext>
            </a:extLst>
          </p:cNvPr>
          <p:cNvSpPr>
            <a:spLocks noGrp="1"/>
          </p:cNvSpPr>
          <p:nvPr>
            <p:ph type="ctrTitle"/>
          </p:nvPr>
        </p:nvSpPr>
        <p:spPr>
          <a:xfrm>
            <a:off x="609601" y="3314203"/>
            <a:ext cx="6125154" cy="2800349"/>
          </a:xfrm>
        </p:spPr>
        <p:txBody>
          <a:bodyPr anchor="ctr">
            <a:normAutofit/>
          </a:bodyPr>
          <a:lstStyle/>
          <a:p>
            <a:r>
              <a:rPr lang="nl-NL" b="1" dirty="0">
                <a:effectLst>
                  <a:outerShdw blurRad="38100" dist="38100" dir="2700000" algn="tl">
                    <a:srgbClr val="000000">
                      <a:alpha val="43137"/>
                    </a:srgbClr>
                  </a:outerShdw>
                </a:effectLst>
                <a:latin typeface="+mn-lt"/>
                <a:cs typeface="Arial" panose="020B0604020202020204" pitchFamily="34" charset="0"/>
              </a:rPr>
              <a:t>Voorbereiden op de snuffelstage</a:t>
            </a:r>
            <a:br>
              <a:rPr lang="nl-NL" b="1" dirty="0">
                <a:effectLst>
                  <a:outerShdw blurRad="38100" dist="38100" dir="2700000" algn="tl">
                    <a:srgbClr val="000000">
                      <a:alpha val="43137"/>
                    </a:srgbClr>
                  </a:outerShdw>
                </a:effectLst>
                <a:latin typeface="+mn-lt"/>
                <a:cs typeface="Arial" panose="020B0604020202020204" pitchFamily="34" charset="0"/>
              </a:rPr>
            </a:br>
            <a:r>
              <a:rPr lang="nl-NL" b="1" dirty="0">
                <a:effectLst>
                  <a:outerShdw blurRad="38100" dist="38100" dir="2700000" algn="tl">
                    <a:srgbClr val="000000">
                      <a:alpha val="43137"/>
                    </a:srgbClr>
                  </a:outerShdw>
                </a:effectLst>
                <a:latin typeface="+mn-lt"/>
                <a:cs typeface="Arial" panose="020B0604020202020204" pitchFamily="34" charset="0"/>
              </a:rPr>
              <a:t>Les 3</a:t>
            </a:r>
          </a:p>
        </p:txBody>
      </p:sp>
      <p:pic>
        <p:nvPicPr>
          <p:cNvPr id="27" name="Afbeelding 26" descr="Afbeelding met clipart, tekening, Graphics, illustratie&#10;&#10;Automatisch gegenereerde beschrijving">
            <a:extLst>
              <a:ext uri="{FF2B5EF4-FFF2-40B4-BE49-F238E27FC236}">
                <a16:creationId xmlns:a16="http://schemas.microsoft.com/office/drawing/2014/main" id="{88ABD777-7284-FAFB-52BF-AB16E45EA1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804" y="208427"/>
            <a:ext cx="2123393" cy="2241048"/>
          </a:xfrm>
          <a:prstGeom prst="rect">
            <a:avLst/>
          </a:prstGeom>
        </p:spPr>
      </p:pic>
      <p:pic>
        <p:nvPicPr>
          <p:cNvPr id="21" name="Afbeelding 20">
            <a:extLst>
              <a:ext uri="{FF2B5EF4-FFF2-40B4-BE49-F238E27FC236}">
                <a16:creationId xmlns:a16="http://schemas.microsoft.com/office/drawing/2014/main" id="{32BE1290-7FC3-92C2-6176-45D47A292899}"/>
              </a:ext>
            </a:extLst>
          </p:cNvPr>
          <p:cNvPicPr>
            <a:picLocks noChangeAspect="1"/>
          </p:cNvPicPr>
          <p:nvPr/>
        </p:nvPicPr>
        <p:blipFill>
          <a:blip r:embed="rId5"/>
          <a:stretch>
            <a:fillRect/>
          </a:stretch>
        </p:blipFill>
        <p:spPr>
          <a:xfrm>
            <a:off x="5180165" y="48573"/>
            <a:ext cx="1831669" cy="1675977"/>
          </a:xfrm>
          <a:prstGeom prst="rect">
            <a:avLst/>
          </a:prstGeom>
        </p:spPr>
      </p:pic>
      <p:pic>
        <p:nvPicPr>
          <p:cNvPr id="5" name="Afbeelding 4">
            <a:extLst>
              <a:ext uri="{FF2B5EF4-FFF2-40B4-BE49-F238E27FC236}">
                <a16:creationId xmlns:a16="http://schemas.microsoft.com/office/drawing/2014/main" id="{11B7304C-2257-C1DA-A2AC-5F82F4557C3B}"/>
              </a:ext>
            </a:extLst>
          </p:cNvPr>
          <p:cNvPicPr>
            <a:picLocks noChangeAspect="1"/>
          </p:cNvPicPr>
          <p:nvPr/>
        </p:nvPicPr>
        <p:blipFill>
          <a:blip r:embed="rId6"/>
          <a:stretch>
            <a:fillRect/>
          </a:stretch>
        </p:blipFill>
        <p:spPr>
          <a:xfrm>
            <a:off x="9697975" y="527776"/>
            <a:ext cx="2241048" cy="1602349"/>
          </a:xfrm>
          <a:prstGeom prst="rect">
            <a:avLst/>
          </a:prstGeom>
        </p:spPr>
      </p:pic>
    </p:spTree>
    <p:extLst>
      <p:ext uri="{BB962C8B-B14F-4D97-AF65-F5344CB8AC3E}">
        <p14:creationId xmlns:p14="http://schemas.microsoft.com/office/powerpoint/2010/main" val="2225382336"/>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b="1" dirty="0">
                <a:latin typeface="+mn-lt"/>
              </a:rPr>
              <a:t>Wat ga je deze les doen? </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278889"/>
            <a:ext cx="10972800" cy="4496819"/>
          </a:xfrm>
        </p:spPr>
        <p:txBody>
          <a:bodyPr vert="horz" lIns="91440" tIns="45720" rIns="91440" bIns="45720" rtlCol="0" anchor="t">
            <a:normAutofit/>
          </a:bodyPr>
          <a:lstStyle/>
          <a:p>
            <a:r>
              <a:rPr lang="nl-NL" sz="3200" dirty="0"/>
              <a:t>Lesdoelen:</a:t>
            </a:r>
          </a:p>
          <a:p>
            <a:pPr marL="342900" indent="-342900">
              <a:buFont typeface="Arial" panose="020B0604020202020204" pitchFamily="34" charset="0"/>
              <a:buChar char="•"/>
            </a:pPr>
            <a:r>
              <a:rPr lang="nl-NL" dirty="0">
                <a:effectLst/>
              </a:rPr>
              <a:t>Je leert reflecteren op werk, eerst </a:t>
            </a:r>
            <a:r>
              <a:rPr lang="nl-NL" dirty="0"/>
              <a:t>alleen</a:t>
            </a:r>
            <a:r>
              <a:rPr lang="nl-NL" dirty="0">
                <a:effectLst/>
              </a:rPr>
              <a:t> en later met je klasgenoten</a:t>
            </a:r>
          </a:p>
          <a:p>
            <a:pPr marL="342900" indent="-342900">
              <a:buFont typeface="Arial" panose="020B0604020202020204" pitchFamily="34" charset="0"/>
              <a:buChar char="•"/>
            </a:pPr>
            <a:r>
              <a:rPr lang="nl-NL" dirty="0"/>
              <a:t>Je leert hoe je de reflectie kan vastleggen</a:t>
            </a:r>
          </a:p>
          <a:p>
            <a:pPr marL="342900" indent="-342900">
              <a:buFont typeface="Arial" panose="020B0604020202020204" pitchFamily="34" charset="0"/>
              <a:buChar char="•"/>
            </a:pPr>
            <a:r>
              <a:rPr lang="nl-NL" dirty="0"/>
              <a:t>Je leert een presentatie over je droomstage te maken</a:t>
            </a:r>
          </a:p>
          <a:p>
            <a:r>
              <a:rPr lang="nl-NL" sz="3200" dirty="0"/>
              <a:t>Activiteiten:</a:t>
            </a:r>
          </a:p>
          <a:p>
            <a:pPr marL="342900" indent="-342900">
              <a:buFont typeface="Wingdings" panose="05000000000000000000" pitchFamily="2" charset="2"/>
              <a:buChar char="q"/>
            </a:pPr>
            <a:r>
              <a:rPr lang="nl-NL" dirty="0"/>
              <a:t>Uitleg</a:t>
            </a:r>
          </a:p>
          <a:p>
            <a:pPr marL="342900" indent="-342900">
              <a:buFont typeface="Wingdings" panose="05000000000000000000" pitchFamily="2" charset="2"/>
              <a:buChar char="q"/>
            </a:pPr>
            <a:r>
              <a:rPr lang="nl-NL" dirty="0"/>
              <a:t>Opdracht</a:t>
            </a:r>
          </a:p>
          <a:p>
            <a:pPr marL="342900" indent="-342900">
              <a:buFont typeface="Wingdings" panose="05000000000000000000" pitchFamily="2" charset="2"/>
              <a:buChar char="q"/>
            </a:pPr>
            <a:r>
              <a:rPr lang="nl-NL" dirty="0"/>
              <a:t>Nabespreken of reflecteren</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04711A6F-5E10-D3B8-0E90-96A64FCAEFFE}"/>
              </a:ext>
            </a:extLst>
          </p:cNvPr>
          <p:cNvPicPr>
            <a:picLocks noChangeAspect="1"/>
          </p:cNvPicPr>
          <p:nvPr/>
        </p:nvPicPr>
        <p:blipFill>
          <a:blip r:embed="rId4"/>
          <a:stretch>
            <a:fillRect/>
          </a:stretch>
        </p:blipFill>
        <p:spPr>
          <a:xfrm>
            <a:off x="9445790" y="0"/>
            <a:ext cx="1936824" cy="1226190"/>
          </a:xfrm>
          <a:prstGeom prst="rect">
            <a:avLst/>
          </a:prstGeom>
        </p:spPr>
      </p:pic>
      <p:pic>
        <p:nvPicPr>
          <p:cNvPr id="6" name="Afbeelding 5">
            <a:extLst>
              <a:ext uri="{FF2B5EF4-FFF2-40B4-BE49-F238E27FC236}">
                <a16:creationId xmlns:a16="http://schemas.microsoft.com/office/drawing/2014/main" id="{A9AFB78B-5616-86D1-0921-5743A5AB32C8}"/>
              </a:ext>
            </a:extLst>
          </p:cNvPr>
          <p:cNvPicPr>
            <a:picLocks noChangeAspect="1"/>
          </p:cNvPicPr>
          <p:nvPr/>
        </p:nvPicPr>
        <p:blipFill>
          <a:blip r:embed="rId5"/>
          <a:stretch>
            <a:fillRect/>
          </a:stretch>
        </p:blipFill>
        <p:spPr>
          <a:xfrm>
            <a:off x="4551062" y="3895721"/>
            <a:ext cx="1936824" cy="1788006"/>
          </a:xfrm>
          <a:prstGeom prst="rect">
            <a:avLst/>
          </a:prstGeom>
        </p:spPr>
      </p:pic>
    </p:spTree>
    <p:extLst>
      <p:ext uri="{BB962C8B-B14F-4D97-AF65-F5344CB8AC3E}">
        <p14:creationId xmlns:p14="http://schemas.microsoft.com/office/powerpoint/2010/main" val="93420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b="1" dirty="0">
                <a:latin typeface="+mn-lt"/>
              </a:rPr>
              <a:t>Reflectiegesprek 	</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278889"/>
            <a:ext cx="10972800" cy="4496819"/>
          </a:xfrm>
        </p:spPr>
        <p:txBody>
          <a:bodyPr>
            <a:normAutofit lnSpcReduction="10000"/>
          </a:bodyPr>
          <a:lstStyle/>
          <a:p>
            <a:pPr marL="0" indent="0">
              <a:buNone/>
            </a:pPr>
            <a:r>
              <a:rPr lang="nl-NL" sz="2000" dirty="0"/>
              <a:t>We gaan denken, delen en uitwisselen over alle opdrachten uit de vorige lessen.</a:t>
            </a:r>
          </a:p>
          <a:p>
            <a:pPr marL="0" indent="0">
              <a:buNone/>
            </a:pPr>
            <a:endParaRPr lang="nl-NL" dirty="0"/>
          </a:p>
          <a:p>
            <a:pPr marL="0" indent="0">
              <a:buNone/>
            </a:pPr>
            <a:r>
              <a:rPr lang="nl-NL" sz="2000" dirty="0"/>
              <a:t>Denken: bedenk voor jezelf wat je hebt ontdekt over wat je belangrijk vindt aan werk. Schrijf dit op in je schrift/</a:t>
            </a:r>
          </a:p>
          <a:p>
            <a:pPr marL="0" indent="0">
              <a:buNone/>
            </a:pPr>
            <a:endParaRPr lang="nl-NL" dirty="0"/>
          </a:p>
          <a:p>
            <a:pPr marL="0" indent="0">
              <a:buNone/>
            </a:pPr>
            <a:r>
              <a:rPr lang="nl-NL" sz="2000" dirty="0"/>
              <a:t>Delen: deel met je buurman of –vrouw wat je belangrijk vond en luister naar zijn of haar belangrijke punten.</a:t>
            </a:r>
          </a:p>
          <a:p>
            <a:pPr marL="0" indent="0">
              <a:buNone/>
            </a:pPr>
            <a:endParaRPr lang="nl-NL" dirty="0"/>
          </a:p>
          <a:p>
            <a:pPr marL="0" indent="0">
              <a:buNone/>
            </a:pPr>
            <a:r>
              <a:rPr lang="nl-NL" sz="2000" dirty="0"/>
              <a:t>Uitwisselen: ga onder leiding van de docent een klassengesprek aan over wat iedereen voor een belangrijke dingen heeft geleerd. Maak het zichtbaar met een woordwolk of een </a:t>
            </a:r>
            <a:r>
              <a:rPr lang="nl-NL" sz="2000" dirty="0" err="1"/>
              <a:t>mindmap</a:t>
            </a:r>
            <a:r>
              <a:rPr lang="nl-NL" sz="2000" dirty="0"/>
              <a:t>.</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C7694878-E58A-178E-BBE2-72C94747C2D2}"/>
              </a:ext>
            </a:extLst>
          </p:cNvPr>
          <p:cNvPicPr>
            <a:picLocks noChangeAspect="1"/>
          </p:cNvPicPr>
          <p:nvPr/>
        </p:nvPicPr>
        <p:blipFill>
          <a:blip r:embed="rId4"/>
          <a:stretch>
            <a:fillRect/>
          </a:stretch>
        </p:blipFill>
        <p:spPr>
          <a:xfrm>
            <a:off x="9708958" y="86044"/>
            <a:ext cx="1331119" cy="1103188"/>
          </a:xfrm>
          <a:prstGeom prst="rect">
            <a:avLst/>
          </a:prstGeom>
        </p:spPr>
      </p:pic>
      <p:pic>
        <p:nvPicPr>
          <p:cNvPr id="6" name="Afbeelding 5">
            <a:extLst>
              <a:ext uri="{FF2B5EF4-FFF2-40B4-BE49-F238E27FC236}">
                <a16:creationId xmlns:a16="http://schemas.microsoft.com/office/drawing/2014/main" id="{2620D35D-1A55-2D20-2FC4-E1DDFB6C62FB}"/>
              </a:ext>
            </a:extLst>
          </p:cNvPr>
          <p:cNvPicPr>
            <a:picLocks noChangeAspect="1"/>
          </p:cNvPicPr>
          <p:nvPr/>
        </p:nvPicPr>
        <p:blipFill>
          <a:blip r:embed="rId5"/>
          <a:stretch>
            <a:fillRect/>
          </a:stretch>
        </p:blipFill>
        <p:spPr>
          <a:xfrm>
            <a:off x="10913490" y="689711"/>
            <a:ext cx="1083593" cy="1103187"/>
          </a:xfrm>
          <a:prstGeom prst="rect">
            <a:avLst/>
          </a:prstGeom>
        </p:spPr>
      </p:pic>
    </p:spTree>
    <p:extLst>
      <p:ext uri="{BB962C8B-B14F-4D97-AF65-F5344CB8AC3E}">
        <p14:creationId xmlns:p14="http://schemas.microsoft.com/office/powerpoint/2010/main" val="1062561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b="1" dirty="0">
                <a:latin typeface="+mn-lt"/>
              </a:rPr>
              <a:t>Vastleggen</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278889"/>
            <a:ext cx="10972800" cy="4496819"/>
          </a:xfrm>
        </p:spPr>
        <p:txBody>
          <a:bodyPr>
            <a:normAutofit/>
          </a:bodyPr>
          <a:lstStyle/>
          <a:p>
            <a:pPr marL="0" indent="0">
              <a:buNone/>
            </a:pPr>
            <a:r>
              <a:rPr lang="nl-NL" sz="2000" b="1" dirty="0"/>
              <a:t>Reflectie</a:t>
            </a:r>
          </a:p>
          <a:p>
            <a:r>
              <a:rPr lang="nl-NL" sz="2000" dirty="0"/>
              <a:t>Beschrijf je ervaringen tijdens de les gisteren. Wat heb je geleerd? Wat vond je leuk of lastig?</a:t>
            </a:r>
          </a:p>
          <a:p>
            <a:pPr marL="0" indent="0">
              <a:buNone/>
            </a:pPr>
            <a:r>
              <a:rPr lang="nl-NL" sz="2000" b="1" dirty="0"/>
              <a:t>Bevindingen</a:t>
            </a:r>
          </a:p>
          <a:p>
            <a:r>
              <a:rPr lang="nl-NL" sz="2000" dirty="0"/>
              <a:t>Beschrijf wat je hebt geleerd van de interviews. En wat vond je lastig?</a:t>
            </a:r>
          </a:p>
          <a:p>
            <a:pPr marL="0" indent="0">
              <a:buNone/>
            </a:pPr>
            <a:r>
              <a:rPr lang="nl-NL" sz="2000" b="1" dirty="0"/>
              <a:t>Conclusie</a:t>
            </a:r>
          </a:p>
          <a:p>
            <a:r>
              <a:rPr lang="nl-NL" sz="2000" dirty="0"/>
              <a:t>Trek conclusies over of welke stage bij je past voor volgend jaar en wat je er in de toekomst mee wilt doen.</a:t>
            </a:r>
          </a:p>
          <a:p>
            <a:r>
              <a:rPr lang="nl-NL" sz="2000" dirty="0"/>
              <a:t>Maak een plan voor het zoeken van een stage voor volgend jaar</a:t>
            </a:r>
          </a:p>
          <a:p>
            <a:pPr marL="0" indent="0">
              <a:buNone/>
            </a:pPr>
            <a:r>
              <a:rPr lang="nl-NL" sz="2000" b="1" dirty="0"/>
              <a:t>Aanbevelingen</a:t>
            </a:r>
          </a:p>
          <a:p>
            <a:r>
              <a:rPr lang="nl-NL" sz="2000" dirty="0"/>
              <a:t>Geef suggesties voor andere leerlingen die ook op zoek zijn naar een snuffelstage.</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7" name="Afbeelding 6">
            <a:extLst>
              <a:ext uri="{FF2B5EF4-FFF2-40B4-BE49-F238E27FC236}">
                <a16:creationId xmlns:a16="http://schemas.microsoft.com/office/drawing/2014/main" id="{6D03FBB2-12AA-0FCA-D3C4-4BB96C4BE731}"/>
              </a:ext>
            </a:extLst>
          </p:cNvPr>
          <p:cNvPicPr>
            <a:picLocks noChangeAspect="1"/>
          </p:cNvPicPr>
          <p:nvPr/>
        </p:nvPicPr>
        <p:blipFill>
          <a:blip r:embed="rId4"/>
          <a:stretch>
            <a:fillRect/>
          </a:stretch>
        </p:blipFill>
        <p:spPr>
          <a:xfrm>
            <a:off x="10705352" y="229873"/>
            <a:ext cx="1004161" cy="1259607"/>
          </a:xfrm>
          <a:prstGeom prst="rect">
            <a:avLst/>
          </a:prstGeom>
        </p:spPr>
      </p:pic>
    </p:spTree>
    <p:extLst>
      <p:ext uri="{BB962C8B-B14F-4D97-AF65-F5344CB8AC3E}">
        <p14:creationId xmlns:p14="http://schemas.microsoft.com/office/powerpoint/2010/main" val="1353378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b="1" dirty="0">
                <a:latin typeface="+mn-lt"/>
              </a:rPr>
              <a:t>Droomstage (1)	</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278889"/>
            <a:ext cx="10972800" cy="4496819"/>
          </a:xfrm>
        </p:spPr>
        <p:txBody>
          <a:bodyPr>
            <a:normAutofit fontScale="92500" lnSpcReduction="20000"/>
          </a:bodyPr>
          <a:lstStyle/>
          <a:p>
            <a:pPr marL="0" indent="0">
              <a:buNone/>
            </a:pPr>
            <a:r>
              <a:rPr lang="nl-NL" sz="2000" b="1" dirty="0"/>
              <a:t>Presenteer je droomstage</a:t>
            </a:r>
          </a:p>
          <a:p>
            <a:pPr marL="0" indent="0">
              <a:buNone/>
            </a:pPr>
            <a:r>
              <a:rPr lang="nl-NL" sz="2000" dirty="0"/>
              <a:t>De inhoud van de presentatie moet voldoen aan:</a:t>
            </a:r>
            <a:br>
              <a:rPr lang="nl-NL" sz="2000" dirty="0"/>
            </a:br>
            <a:r>
              <a:rPr lang="nl-NL" sz="2000" b="1" kern="100" dirty="0">
                <a:solidFill>
                  <a:schemeClr val="tx2"/>
                </a:solidFill>
                <a:effectLst/>
                <a:ea typeface="Aptos" panose="020B0004020202020204" pitchFamily="34" charset="0"/>
                <a:cs typeface="Times New Roman" panose="02020603050405020304" pitchFamily="18" charset="0"/>
              </a:rPr>
              <a:t>Achtergrondinformatie:</a:t>
            </a:r>
          </a:p>
          <a:p>
            <a:r>
              <a:rPr lang="nl-NL" sz="2000" kern="100" dirty="0">
                <a:solidFill>
                  <a:schemeClr val="tx2"/>
                </a:solidFill>
                <a:effectLst/>
                <a:ea typeface="Aptos" panose="020B0004020202020204" pitchFamily="34" charset="0"/>
                <a:cs typeface="Times New Roman" panose="02020603050405020304" pitchFamily="18" charset="0"/>
              </a:rPr>
              <a:t>Mijn droomstage is …. Dat betekent dat ik graag zou willen werken als</a:t>
            </a:r>
            <a:r>
              <a:rPr lang="nl-NL" sz="2000" kern="100" dirty="0">
                <a:solidFill>
                  <a:schemeClr val="tx2"/>
                </a:solidFill>
                <a:ea typeface="Aptos" panose="020B0004020202020204" pitchFamily="34" charset="0"/>
                <a:cs typeface="Times New Roman" panose="02020603050405020304" pitchFamily="18" charset="0"/>
              </a:rPr>
              <a:t>… </a:t>
            </a:r>
            <a:r>
              <a:rPr lang="nl-NL" sz="2000" kern="100" dirty="0">
                <a:solidFill>
                  <a:schemeClr val="tx2"/>
                </a:solidFill>
                <a:effectLst/>
                <a:ea typeface="Aptos" panose="020B0004020202020204" pitchFamily="34" charset="0"/>
                <a:cs typeface="Times New Roman" panose="02020603050405020304" pitchFamily="18" charset="0"/>
              </a:rPr>
              <a:t>Het lijkt me geweldig …</a:t>
            </a:r>
          </a:p>
          <a:p>
            <a:pPr marL="0" indent="0">
              <a:buNone/>
            </a:pPr>
            <a:r>
              <a:rPr lang="nl-NL" sz="2000" b="1" kern="100" dirty="0">
                <a:solidFill>
                  <a:schemeClr val="tx2"/>
                </a:solidFill>
                <a:effectLst/>
                <a:ea typeface="Aptos" panose="020B0004020202020204" pitchFamily="34" charset="0"/>
                <a:cs typeface="Times New Roman" panose="02020603050405020304" pitchFamily="18" charset="0"/>
              </a:rPr>
              <a:t>Opleiding en training:</a:t>
            </a:r>
          </a:p>
          <a:p>
            <a:r>
              <a:rPr lang="nl-NL" sz="2000" kern="100" dirty="0">
                <a:solidFill>
                  <a:schemeClr val="tx2"/>
                </a:solidFill>
                <a:effectLst/>
                <a:ea typeface="Aptos" panose="020B0004020202020204" pitchFamily="34" charset="0"/>
                <a:cs typeface="Times New Roman" panose="02020603050405020304" pitchFamily="18" charset="0"/>
              </a:rPr>
              <a:t>Om …] te worden, moet je [opleiding/training] volgen. Dit kan bijvoorbeeld via een mbo-opleiding na de middelbare school.</a:t>
            </a:r>
          </a:p>
          <a:p>
            <a:pPr marL="0" indent="0">
              <a:buNone/>
            </a:pPr>
            <a:r>
              <a:rPr lang="nl-NL" sz="2000" b="1" kern="100" dirty="0">
                <a:solidFill>
                  <a:schemeClr val="tx2"/>
                </a:solidFill>
                <a:effectLst/>
                <a:ea typeface="Aptos" panose="020B0004020202020204" pitchFamily="34" charset="0"/>
                <a:cs typeface="Times New Roman" panose="02020603050405020304" pitchFamily="18" charset="0"/>
              </a:rPr>
              <a:t>Carrièremogelijkheden:</a:t>
            </a:r>
          </a:p>
          <a:p>
            <a:r>
              <a:rPr lang="nl-NL" sz="2000" kern="100" dirty="0">
                <a:solidFill>
                  <a:schemeClr val="tx2"/>
                </a:solidFill>
                <a:effectLst/>
                <a:ea typeface="Aptos" panose="020B0004020202020204" pitchFamily="34" charset="0"/>
                <a:cs typeface="Times New Roman" panose="02020603050405020304" pitchFamily="18" charset="0"/>
              </a:rPr>
              <a:t>Als je eenmaal [beroep] bent, zijn er verschillende dingen die je kunt doen. Je kunt bijvoorbeeld …..</a:t>
            </a:r>
          </a:p>
          <a:p>
            <a:pPr marL="0" indent="0">
              <a:buNone/>
            </a:pPr>
            <a:r>
              <a:rPr lang="nl-NL" sz="2000" b="1" kern="100" dirty="0">
                <a:solidFill>
                  <a:schemeClr val="tx2"/>
                </a:solidFill>
                <a:effectLst/>
                <a:ea typeface="Aptos" panose="020B0004020202020204" pitchFamily="34" charset="0"/>
                <a:cs typeface="Times New Roman" panose="02020603050405020304" pitchFamily="18" charset="0"/>
              </a:rPr>
              <a:t>Werkomgeving:</a:t>
            </a:r>
          </a:p>
          <a:p>
            <a:r>
              <a:rPr lang="nl-NL" sz="2000" kern="100" dirty="0">
                <a:solidFill>
                  <a:schemeClr val="tx2"/>
                </a:solidFill>
                <a:effectLst/>
                <a:ea typeface="Aptos" panose="020B0004020202020204" pitchFamily="34" charset="0"/>
                <a:cs typeface="Times New Roman" panose="02020603050405020304" pitchFamily="18" charset="0"/>
              </a:rPr>
              <a:t>Je kunt werken in [verschillende werkomgevingen noemen, bijv. kantoor, ziekenhuis, winkel, etc.].</a:t>
            </a:r>
          </a:p>
          <a:p>
            <a:endParaRPr lang="nl-NL" sz="2000" dirty="0"/>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7" name="Afbeelding 6">
            <a:extLst>
              <a:ext uri="{FF2B5EF4-FFF2-40B4-BE49-F238E27FC236}">
                <a16:creationId xmlns:a16="http://schemas.microsoft.com/office/drawing/2014/main" id="{6D03FBB2-12AA-0FCA-D3C4-4BB96C4BE731}"/>
              </a:ext>
            </a:extLst>
          </p:cNvPr>
          <p:cNvPicPr>
            <a:picLocks noChangeAspect="1"/>
          </p:cNvPicPr>
          <p:nvPr/>
        </p:nvPicPr>
        <p:blipFill>
          <a:blip r:embed="rId4"/>
          <a:stretch>
            <a:fillRect/>
          </a:stretch>
        </p:blipFill>
        <p:spPr>
          <a:xfrm>
            <a:off x="10705352" y="229873"/>
            <a:ext cx="1004161" cy="1259607"/>
          </a:xfrm>
          <a:prstGeom prst="rect">
            <a:avLst/>
          </a:prstGeom>
        </p:spPr>
      </p:pic>
      <p:pic>
        <p:nvPicPr>
          <p:cNvPr id="5" name="Afbeelding 4">
            <a:extLst>
              <a:ext uri="{FF2B5EF4-FFF2-40B4-BE49-F238E27FC236}">
                <a16:creationId xmlns:a16="http://schemas.microsoft.com/office/drawing/2014/main" id="{C08F2AB3-A329-4611-F556-264346F917DD}"/>
              </a:ext>
            </a:extLst>
          </p:cNvPr>
          <p:cNvPicPr>
            <a:picLocks noChangeAspect="1"/>
          </p:cNvPicPr>
          <p:nvPr/>
        </p:nvPicPr>
        <p:blipFill>
          <a:blip r:embed="rId5"/>
          <a:stretch>
            <a:fillRect/>
          </a:stretch>
        </p:blipFill>
        <p:spPr>
          <a:xfrm>
            <a:off x="2002971" y="5907964"/>
            <a:ext cx="3243943" cy="784504"/>
          </a:xfrm>
          <a:prstGeom prst="rect">
            <a:avLst/>
          </a:prstGeom>
        </p:spPr>
      </p:pic>
    </p:spTree>
    <p:extLst>
      <p:ext uri="{BB962C8B-B14F-4D97-AF65-F5344CB8AC3E}">
        <p14:creationId xmlns:p14="http://schemas.microsoft.com/office/powerpoint/2010/main" val="2851167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b="1" dirty="0">
                <a:latin typeface="+mn-lt"/>
              </a:rPr>
              <a:t>Droomstage (2)	</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278889"/>
            <a:ext cx="10972800" cy="4496819"/>
          </a:xfrm>
        </p:spPr>
        <p:txBody>
          <a:bodyPr>
            <a:normAutofit fontScale="70000" lnSpcReduction="20000"/>
          </a:bodyPr>
          <a:lstStyle/>
          <a:p>
            <a:pPr marL="0" indent="0">
              <a:buNone/>
            </a:pPr>
            <a:r>
              <a:rPr lang="nl-NL" sz="2000" b="1" kern="100" dirty="0">
                <a:solidFill>
                  <a:schemeClr val="tx2"/>
                </a:solidFill>
                <a:effectLst/>
                <a:ea typeface="Aptos" panose="020B0004020202020204" pitchFamily="34" charset="0"/>
                <a:cs typeface="Times New Roman" panose="02020603050405020304" pitchFamily="18" charset="0"/>
              </a:rPr>
              <a:t>Verantwoordelijkheden en taken:</a:t>
            </a:r>
          </a:p>
          <a:p>
            <a:r>
              <a:rPr lang="nl-NL" sz="2000" kern="100" dirty="0">
                <a:solidFill>
                  <a:schemeClr val="tx2"/>
                </a:solidFill>
                <a:effectLst/>
                <a:ea typeface="Aptos" panose="020B0004020202020204" pitchFamily="34" charset="0"/>
                <a:cs typeface="Times New Roman" panose="02020603050405020304" pitchFamily="18" charset="0"/>
              </a:rPr>
              <a:t>In mijn droomstage zou ik [taken en verantwoordelijkheden beschrijven, bijv. klanten helpen, problemen oplossen, etc.].</a:t>
            </a:r>
          </a:p>
          <a:p>
            <a:pPr marL="0" indent="0">
              <a:buNone/>
            </a:pPr>
            <a:r>
              <a:rPr lang="nl-NL" sz="2000" b="1" kern="100" dirty="0">
                <a:solidFill>
                  <a:schemeClr val="tx2"/>
                </a:solidFill>
                <a:effectLst/>
                <a:ea typeface="Aptos" panose="020B0004020202020204" pitchFamily="34" charset="0"/>
                <a:cs typeface="Times New Roman" panose="02020603050405020304" pitchFamily="18" charset="0"/>
              </a:rPr>
              <a:t>Salaris en arbeidsvoorwaarden:</a:t>
            </a:r>
          </a:p>
          <a:p>
            <a:r>
              <a:rPr lang="nl-NL" sz="2000" kern="100" dirty="0">
                <a:solidFill>
                  <a:schemeClr val="tx2"/>
                </a:solidFill>
                <a:effectLst/>
                <a:ea typeface="Aptos" panose="020B0004020202020204" pitchFamily="34" charset="0"/>
                <a:cs typeface="Times New Roman" panose="02020603050405020304" pitchFamily="18" charset="0"/>
              </a:rPr>
              <a:t>Mensen die [beroep] zijn, verdienen gemiddeld [salaris]. Sommige voordelen van dit beroep zijn [noem een paar voordelen, bijv. flexibele werktijden].</a:t>
            </a:r>
          </a:p>
          <a:p>
            <a:pPr marL="0" indent="0">
              <a:buNone/>
            </a:pPr>
            <a:r>
              <a:rPr lang="nl-NL" sz="2000" b="1" kern="100" dirty="0">
                <a:solidFill>
                  <a:schemeClr val="tx2"/>
                </a:solidFill>
                <a:effectLst/>
                <a:ea typeface="Aptos" panose="020B0004020202020204" pitchFamily="34" charset="0"/>
                <a:cs typeface="Times New Roman" panose="02020603050405020304" pitchFamily="18" charset="0"/>
              </a:rPr>
              <a:t>Persoonlijke reflectie:</a:t>
            </a:r>
          </a:p>
          <a:p>
            <a:r>
              <a:rPr lang="nl-NL" sz="2000" kern="100" dirty="0">
                <a:solidFill>
                  <a:schemeClr val="tx2"/>
                </a:solidFill>
                <a:effectLst/>
                <a:ea typeface="Aptos" panose="020B0004020202020204" pitchFamily="34" charset="0"/>
                <a:cs typeface="Times New Roman" panose="02020603050405020304" pitchFamily="18" charset="0"/>
              </a:rPr>
              <a:t>Ik vind [beroep] zo leuk omdat …. Maar het kan soms ook lastig zijn omdat [beschrijf een uitdaging].</a:t>
            </a:r>
          </a:p>
          <a:p>
            <a:pPr marL="0" indent="0">
              <a:buNone/>
            </a:pPr>
            <a:r>
              <a:rPr lang="nl-NL" sz="2000" b="1" kern="100" dirty="0">
                <a:solidFill>
                  <a:schemeClr val="tx2"/>
                </a:solidFill>
                <a:effectLst/>
                <a:ea typeface="Aptos" panose="020B0004020202020204" pitchFamily="34" charset="0"/>
                <a:cs typeface="Times New Roman" panose="02020603050405020304" pitchFamily="18" charset="0"/>
              </a:rPr>
              <a:t>Vragenronde:</a:t>
            </a:r>
          </a:p>
          <a:p>
            <a:r>
              <a:rPr lang="nl-NL" sz="2000" kern="100" dirty="0">
                <a:solidFill>
                  <a:schemeClr val="tx2"/>
                </a:solidFill>
                <a:effectLst/>
                <a:ea typeface="Aptos" panose="020B0004020202020204" pitchFamily="34" charset="0"/>
                <a:cs typeface="Times New Roman" panose="02020603050405020304" pitchFamily="18" charset="0"/>
              </a:rPr>
              <a:t>Hebben jullie nog vragen over [beroep] of mijn presentatie?</a:t>
            </a:r>
          </a:p>
          <a:p>
            <a:pPr marL="0" indent="0">
              <a:buNone/>
            </a:pPr>
            <a:r>
              <a:rPr lang="nl-NL" sz="2000" b="1" kern="100" dirty="0">
                <a:solidFill>
                  <a:schemeClr val="tx2"/>
                </a:solidFill>
                <a:effectLst/>
                <a:ea typeface="Aptos" panose="020B0004020202020204" pitchFamily="34" charset="0"/>
                <a:cs typeface="Times New Roman" panose="02020603050405020304" pitchFamily="18" charset="0"/>
              </a:rPr>
              <a:t>Afsluiting:</a:t>
            </a:r>
          </a:p>
          <a:p>
            <a:r>
              <a:rPr lang="nl-NL" sz="2000" kern="100" dirty="0">
                <a:solidFill>
                  <a:schemeClr val="tx2"/>
                </a:solidFill>
                <a:effectLst/>
                <a:ea typeface="Aptos" panose="020B0004020202020204" pitchFamily="34" charset="0"/>
                <a:cs typeface="Times New Roman" panose="02020603050405020304" pitchFamily="18" charset="0"/>
              </a:rPr>
              <a:t>Bedankt voor het luisteren! Ik hoop dat jullie nu een beter beeld hebben van waarom [beroep] mijn droomstage is.</a:t>
            </a:r>
          </a:p>
          <a:p>
            <a:pPr marL="0" indent="0">
              <a:buNone/>
            </a:pPr>
            <a:endParaRPr lang="nl-NL" sz="2000" b="1" kern="100" dirty="0">
              <a:solidFill>
                <a:schemeClr val="tx2"/>
              </a:solidFill>
              <a:effectLst/>
              <a:ea typeface="Aptos" panose="020B0004020202020204" pitchFamily="34" charset="0"/>
              <a:cs typeface="Times New Roman" panose="02020603050405020304" pitchFamily="18" charset="0"/>
            </a:endParaRPr>
          </a:p>
          <a:p>
            <a:pPr marL="0" indent="0">
              <a:buNone/>
            </a:pPr>
            <a:r>
              <a:rPr lang="nl-NL" sz="2000" b="1" kern="100" dirty="0">
                <a:solidFill>
                  <a:schemeClr val="tx2"/>
                </a:solidFill>
                <a:effectLst/>
                <a:ea typeface="Aptos" panose="020B0004020202020204" pitchFamily="34" charset="0"/>
                <a:cs typeface="Times New Roman" panose="02020603050405020304" pitchFamily="18" charset="0"/>
              </a:rPr>
              <a:t>Zorg ervoor dat je de presentatie interessant houdt door te praten over dingen die je echt leuk vindt aan het .</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7" name="Afbeelding 6">
            <a:extLst>
              <a:ext uri="{FF2B5EF4-FFF2-40B4-BE49-F238E27FC236}">
                <a16:creationId xmlns:a16="http://schemas.microsoft.com/office/drawing/2014/main" id="{6D03FBB2-12AA-0FCA-D3C4-4BB96C4BE731}"/>
              </a:ext>
            </a:extLst>
          </p:cNvPr>
          <p:cNvPicPr>
            <a:picLocks noChangeAspect="1"/>
          </p:cNvPicPr>
          <p:nvPr/>
        </p:nvPicPr>
        <p:blipFill>
          <a:blip r:embed="rId4"/>
          <a:stretch>
            <a:fillRect/>
          </a:stretch>
        </p:blipFill>
        <p:spPr>
          <a:xfrm>
            <a:off x="10705352" y="229873"/>
            <a:ext cx="1004161" cy="1259607"/>
          </a:xfrm>
          <a:prstGeom prst="rect">
            <a:avLst/>
          </a:prstGeom>
        </p:spPr>
      </p:pic>
      <p:pic>
        <p:nvPicPr>
          <p:cNvPr id="5" name="Afbeelding 4">
            <a:extLst>
              <a:ext uri="{FF2B5EF4-FFF2-40B4-BE49-F238E27FC236}">
                <a16:creationId xmlns:a16="http://schemas.microsoft.com/office/drawing/2014/main" id="{165D74EF-F1CB-7E06-836E-C4D2A93612E4}"/>
              </a:ext>
            </a:extLst>
          </p:cNvPr>
          <p:cNvPicPr>
            <a:picLocks noChangeAspect="1"/>
          </p:cNvPicPr>
          <p:nvPr/>
        </p:nvPicPr>
        <p:blipFill>
          <a:blip r:embed="rId5"/>
          <a:stretch>
            <a:fillRect/>
          </a:stretch>
        </p:blipFill>
        <p:spPr>
          <a:xfrm>
            <a:off x="2264523" y="5906990"/>
            <a:ext cx="3243353" cy="786452"/>
          </a:xfrm>
          <a:prstGeom prst="rect">
            <a:avLst/>
          </a:prstGeom>
        </p:spPr>
      </p:pic>
    </p:spTree>
    <p:extLst>
      <p:ext uri="{BB962C8B-B14F-4D97-AF65-F5344CB8AC3E}">
        <p14:creationId xmlns:p14="http://schemas.microsoft.com/office/powerpoint/2010/main" val="3730217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b="1" dirty="0">
                <a:latin typeface="+mn-lt"/>
              </a:rPr>
              <a:t>Wat ga je deze les doen? </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278889"/>
            <a:ext cx="10972800" cy="4496819"/>
          </a:xfrm>
        </p:spPr>
        <p:txBody>
          <a:bodyPr>
            <a:normAutofit/>
          </a:bodyPr>
          <a:lstStyle/>
          <a:p>
            <a:r>
              <a:rPr lang="nl-NL" sz="3200" dirty="0"/>
              <a:t>Lesdoelen:</a:t>
            </a:r>
          </a:p>
          <a:p>
            <a:pPr marL="342900" indent="-342900">
              <a:buFont typeface="Arial" panose="020B0604020202020204" pitchFamily="34" charset="0"/>
              <a:buChar char="•"/>
            </a:pPr>
            <a:r>
              <a:rPr lang="nl-NL" dirty="0">
                <a:effectLst/>
              </a:rPr>
              <a:t>Je zoekt uit wat je wensen zijn voor je stage of wat je belangrijk vindt aan een stage</a:t>
            </a:r>
          </a:p>
          <a:p>
            <a:pPr marL="342900" indent="-342900">
              <a:buFont typeface="Arial" panose="020B0604020202020204" pitchFamily="34" charset="0"/>
              <a:buChar char="•"/>
            </a:pPr>
            <a:r>
              <a:rPr lang="nl-NL" dirty="0"/>
              <a:t>Je oefent een sollicitatiegesprek</a:t>
            </a:r>
          </a:p>
          <a:p>
            <a:pPr marL="342900" indent="-342900">
              <a:buFont typeface="Arial" panose="020B0604020202020204" pitchFamily="34" charset="0"/>
              <a:buChar char="•"/>
            </a:pPr>
            <a:r>
              <a:rPr lang="nl-NL" dirty="0"/>
              <a:t>Je bedenkt interviewvragen voor het sollicitatiegesprek. </a:t>
            </a:r>
          </a:p>
          <a:p>
            <a:r>
              <a:rPr lang="nl-NL" sz="3200" dirty="0"/>
              <a:t>Activiteiten:</a:t>
            </a:r>
          </a:p>
          <a:p>
            <a:pPr marL="342900" indent="-342900">
              <a:buFont typeface="Wingdings" panose="05000000000000000000" pitchFamily="2" charset="2"/>
              <a:buChar char="q"/>
            </a:pPr>
            <a:r>
              <a:rPr lang="nl-NL" dirty="0"/>
              <a:t>Uitleg</a:t>
            </a:r>
          </a:p>
          <a:p>
            <a:pPr marL="342900" indent="-342900">
              <a:buFont typeface="Wingdings" panose="05000000000000000000" pitchFamily="2" charset="2"/>
              <a:buChar char="q"/>
            </a:pPr>
            <a:r>
              <a:rPr lang="nl-NL" dirty="0"/>
              <a:t>Opdracht</a:t>
            </a:r>
          </a:p>
          <a:p>
            <a:pPr marL="342900" indent="-342900">
              <a:buFont typeface="Wingdings" panose="05000000000000000000" pitchFamily="2" charset="2"/>
              <a:buChar char="q"/>
            </a:pPr>
            <a:r>
              <a:rPr lang="nl-NL" dirty="0"/>
              <a:t>Nabespreken of reflecteren</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04711A6F-5E10-D3B8-0E90-96A64FCAEFFE}"/>
              </a:ext>
            </a:extLst>
          </p:cNvPr>
          <p:cNvPicPr>
            <a:picLocks noChangeAspect="1"/>
          </p:cNvPicPr>
          <p:nvPr/>
        </p:nvPicPr>
        <p:blipFill>
          <a:blip r:embed="rId4"/>
          <a:stretch>
            <a:fillRect/>
          </a:stretch>
        </p:blipFill>
        <p:spPr>
          <a:xfrm>
            <a:off x="9445790" y="0"/>
            <a:ext cx="1936824" cy="1226190"/>
          </a:xfrm>
          <a:prstGeom prst="rect">
            <a:avLst/>
          </a:prstGeom>
        </p:spPr>
      </p:pic>
      <p:pic>
        <p:nvPicPr>
          <p:cNvPr id="6" name="Afbeelding 5">
            <a:extLst>
              <a:ext uri="{FF2B5EF4-FFF2-40B4-BE49-F238E27FC236}">
                <a16:creationId xmlns:a16="http://schemas.microsoft.com/office/drawing/2014/main" id="{A9AFB78B-5616-86D1-0921-5743A5AB32C8}"/>
              </a:ext>
            </a:extLst>
          </p:cNvPr>
          <p:cNvPicPr>
            <a:picLocks noChangeAspect="1"/>
          </p:cNvPicPr>
          <p:nvPr/>
        </p:nvPicPr>
        <p:blipFill>
          <a:blip r:embed="rId5"/>
          <a:stretch>
            <a:fillRect/>
          </a:stretch>
        </p:blipFill>
        <p:spPr>
          <a:xfrm>
            <a:off x="4551062" y="3895721"/>
            <a:ext cx="1936824" cy="1788006"/>
          </a:xfrm>
          <a:prstGeom prst="rect">
            <a:avLst/>
          </a:prstGeom>
        </p:spPr>
      </p:pic>
    </p:spTree>
    <p:extLst>
      <p:ext uri="{BB962C8B-B14F-4D97-AF65-F5344CB8AC3E}">
        <p14:creationId xmlns:p14="http://schemas.microsoft.com/office/powerpoint/2010/main" val="1660712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609600" y="-138901"/>
            <a:ext cx="10972800" cy="1325563"/>
          </a:xfrm>
        </p:spPr>
        <p:txBody>
          <a:bodyPr>
            <a:normAutofit fontScale="90000"/>
          </a:bodyPr>
          <a:lstStyle/>
          <a:p>
            <a:r>
              <a:rPr lang="nl-NL" b="1" dirty="0">
                <a:latin typeface="+mn-lt"/>
              </a:rPr>
              <a:t>Welke moeilijke woorden kom je tegen?</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462918"/>
            <a:ext cx="10972800" cy="4036534"/>
          </a:xfrm>
        </p:spPr>
        <p:txBody>
          <a:bodyPr>
            <a:normAutofit fontScale="92500" lnSpcReduction="20000"/>
          </a:bodyPr>
          <a:lstStyle/>
          <a:p>
            <a:pPr marL="342900" indent="-342900">
              <a:buFont typeface="Arial" panose="020B0604020202020204" pitchFamily="34" charset="0"/>
              <a:buChar char="•"/>
            </a:pPr>
            <a:r>
              <a:rPr lang="nl-NL" dirty="0"/>
              <a:t>						script</a:t>
            </a:r>
          </a:p>
          <a:p>
            <a:pPr marL="342900" indent="-342900">
              <a:buFont typeface="Arial" panose="020B0604020202020204" pitchFamily="34" charset="0"/>
              <a:buChar char="•"/>
            </a:pPr>
            <a:r>
              <a:rPr lang="nl-NL" dirty="0"/>
              <a:t>sollicitatiegesprek	</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oriënteren</a:t>
            </a:r>
          </a:p>
          <a:p>
            <a:pPr marL="342900" indent="-342900">
              <a:buFont typeface="Arial" panose="020B0604020202020204" pitchFamily="34" charset="0"/>
              <a:buChar char="•"/>
            </a:pPr>
            <a:r>
              <a:rPr lang="nl-NL" dirty="0"/>
              <a:t>		…</a:t>
            </a:r>
          </a:p>
          <a:p>
            <a:pPr marL="342900" indent="-342900">
              <a:buFont typeface="Arial" panose="020B0604020202020204" pitchFamily="34" charset="0"/>
              <a:buChar char="•"/>
            </a:pPr>
            <a:endParaRPr lang="nl-NL" dirty="0"/>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2"/>
          <a:stretch>
            <a:fillRect/>
          </a:stretch>
        </p:blipFill>
        <p:spPr>
          <a:xfrm>
            <a:off x="0" y="5775708"/>
            <a:ext cx="1473427" cy="1049016"/>
          </a:xfrm>
          <a:prstGeom prst="rect">
            <a:avLst/>
          </a:prstGeom>
        </p:spPr>
      </p:pic>
      <p:pic>
        <p:nvPicPr>
          <p:cNvPr id="1026" name="Picture 2" descr="Een script schrijven - YouTube">
            <a:extLst>
              <a:ext uri="{FF2B5EF4-FFF2-40B4-BE49-F238E27FC236}">
                <a16:creationId xmlns:a16="http://schemas.microsoft.com/office/drawing/2014/main" id="{66D02910-1592-C122-7C2B-3E7B53EA4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2116" y="2200153"/>
            <a:ext cx="28479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descr="Hoe voer je een sollicitatiegesprek als werkgever? - Beaks.nl">
            <a:extLst>
              <a:ext uri="{FF2B5EF4-FFF2-40B4-BE49-F238E27FC236}">
                <a16:creationId xmlns:a16="http://schemas.microsoft.com/office/drawing/2014/main" id="{D1F4DC5F-BE5F-2513-3099-5A637D96DB99}"/>
              </a:ext>
            </a:extLst>
          </p:cNvPr>
          <p:cNvPicPr>
            <a:picLocks noChangeAspect="1"/>
          </p:cNvPicPr>
          <p:nvPr/>
        </p:nvPicPr>
        <p:blipFill rotWithShape="1">
          <a:blip r:embed="rId4">
            <a:extLst>
              <a:ext uri="{28A0092B-C50C-407E-A947-70E740481C1C}">
                <a14:useLocalDpi xmlns:a14="http://schemas.microsoft.com/office/drawing/2010/main" val="0"/>
              </a:ext>
            </a:extLst>
          </a:blip>
          <a:srcRect l="15542" t="21495" r="14572" b="14351"/>
          <a:stretch/>
        </p:blipFill>
        <p:spPr bwMode="auto">
          <a:xfrm>
            <a:off x="899144" y="2325883"/>
            <a:ext cx="2301255" cy="147447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42365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b="1" dirty="0">
                <a:latin typeface="+mn-lt"/>
              </a:rPr>
              <a:t>Uitleg</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278889"/>
            <a:ext cx="10972800" cy="4496819"/>
          </a:xfrm>
        </p:spPr>
        <p:txBody>
          <a:bodyPr>
            <a:normAutofit/>
          </a:bodyPr>
          <a:lstStyle/>
          <a:p>
            <a:pPr marL="342900" indent="-342900">
              <a:buFont typeface="Arial" panose="020B0604020202020204" pitchFamily="34" charset="0"/>
              <a:buChar char="•"/>
            </a:pPr>
            <a:endParaRPr lang="nl-NL" dirty="0"/>
          </a:p>
          <a:p>
            <a:r>
              <a:rPr lang="nl-NL" sz="2000" dirty="0"/>
              <a:t>In deze les gaan we op zoek naar een leuke snuffelstage!</a:t>
            </a:r>
            <a:br>
              <a:rPr lang="nl-NL" sz="2000" dirty="0"/>
            </a:br>
            <a:br>
              <a:rPr lang="nl-NL" sz="2000" dirty="0"/>
            </a:br>
            <a:r>
              <a:rPr lang="nl-NL" sz="2000" dirty="0"/>
              <a:t> Dit is een spannende en leerzame ervaring. We gaan verschillende activiteiten doen om je voor te bereiden op je zoektocht naar de perfecte stageplek.</a:t>
            </a:r>
          </a:p>
          <a:p>
            <a:endParaRPr lang="nl-NL" dirty="0"/>
          </a:p>
          <a:p>
            <a:r>
              <a:rPr lang="nl-NL" dirty="0"/>
              <a:t>We gaan aan de slag met opdrachten en gaan brainstormen met klasgenoten over stageplekken en kwaliteiten die daarbij passen.</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85909D09-7E50-8874-793E-8DFCC2B73E2F}"/>
              </a:ext>
            </a:extLst>
          </p:cNvPr>
          <p:cNvPicPr>
            <a:picLocks noChangeAspect="1"/>
          </p:cNvPicPr>
          <p:nvPr/>
        </p:nvPicPr>
        <p:blipFill>
          <a:blip r:embed="rId4"/>
          <a:stretch>
            <a:fillRect/>
          </a:stretch>
        </p:blipFill>
        <p:spPr>
          <a:xfrm>
            <a:off x="9909224" y="389722"/>
            <a:ext cx="1800289" cy="889167"/>
          </a:xfrm>
          <a:prstGeom prst="rect">
            <a:avLst/>
          </a:prstGeom>
        </p:spPr>
      </p:pic>
    </p:spTree>
    <p:extLst>
      <p:ext uri="{BB962C8B-B14F-4D97-AF65-F5344CB8AC3E}">
        <p14:creationId xmlns:p14="http://schemas.microsoft.com/office/powerpoint/2010/main" val="4246631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b="1" dirty="0">
                <a:latin typeface="+mn-lt"/>
              </a:rPr>
              <a:t>Opdracht 1: Videoboodschap</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278889"/>
            <a:ext cx="10972800" cy="4496819"/>
          </a:xfrm>
        </p:spPr>
        <p:txBody>
          <a:bodyPr>
            <a:normAutofit lnSpcReduction="10000"/>
          </a:bodyPr>
          <a:lstStyle/>
          <a:p>
            <a:pPr marL="342900" indent="-342900">
              <a:buFont typeface="Arial" panose="020B0604020202020204" pitchFamily="34" charset="0"/>
              <a:buChar char="•"/>
            </a:pPr>
            <a:endParaRPr lang="nl-NL" dirty="0"/>
          </a:p>
          <a:p>
            <a:pPr marL="0" indent="0">
              <a:buNone/>
            </a:pPr>
            <a:r>
              <a:rPr lang="nl-NL" sz="2000" dirty="0"/>
              <a:t>- Maak eerst een script met wat je wilt gaan zeggen in je video</a:t>
            </a:r>
          </a:p>
          <a:p>
            <a:pPr marL="0" indent="0">
              <a:buNone/>
            </a:pPr>
            <a:endParaRPr lang="nl-NL" sz="2000" dirty="0"/>
          </a:p>
          <a:p>
            <a:pPr marL="0" indent="0">
              <a:buNone/>
            </a:pPr>
            <a:r>
              <a:rPr lang="nl-NL" sz="2000" dirty="0"/>
              <a:t>Inhoud:</a:t>
            </a:r>
          </a:p>
          <a:p>
            <a:pPr>
              <a:buFontTx/>
              <a:buChar char="-"/>
            </a:pPr>
            <a:r>
              <a:rPr lang="nl-NL" sz="2000" dirty="0"/>
              <a:t>Wat voor werk zou je graag willen doen?</a:t>
            </a:r>
          </a:p>
          <a:p>
            <a:pPr>
              <a:buFontTx/>
              <a:buChar char="-"/>
            </a:pPr>
            <a:r>
              <a:rPr lang="nl-NL" sz="2000" dirty="0"/>
              <a:t>Waar zou je graag willen werken?</a:t>
            </a:r>
          </a:p>
          <a:p>
            <a:pPr>
              <a:buFontTx/>
              <a:buChar char="-"/>
            </a:pPr>
            <a:r>
              <a:rPr lang="nl-NL" sz="2000" dirty="0"/>
              <a:t>Waarom denk je dat je dat werk interessant vindt?</a:t>
            </a:r>
          </a:p>
          <a:p>
            <a:pPr>
              <a:buFontTx/>
              <a:buChar char="-"/>
            </a:pPr>
            <a:endParaRPr lang="nl-NL" sz="2000" dirty="0"/>
          </a:p>
          <a:p>
            <a:pPr marL="0" indent="0">
              <a:buNone/>
            </a:pPr>
            <a:r>
              <a:rPr lang="nl-NL" sz="2000" dirty="0"/>
              <a:t>Uitvoeren:</a:t>
            </a:r>
          </a:p>
          <a:p>
            <a:pPr marL="0" indent="0">
              <a:buNone/>
            </a:pPr>
            <a:r>
              <a:rPr lang="nl-NL" sz="2000" dirty="0"/>
              <a:t>- Maak een filmpje van elkaar van ongeveer twee minuten en maak gebruik van je script.</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A7D49DFB-E774-EAD6-0B80-ED5941651515}"/>
              </a:ext>
            </a:extLst>
          </p:cNvPr>
          <p:cNvPicPr>
            <a:picLocks noChangeAspect="1"/>
          </p:cNvPicPr>
          <p:nvPr/>
        </p:nvPicPr>
        <p:blipFill>
          <a:blip r:embed="rId4"/>
          <a:stretch>
            <a:fillRect/>
          </a:stretch>
        </p:blipFill>
        <p:spPr>
          <a:xfrm>
            <a:off x="10457690" y="278676"/>
            <a:ext cx="997597" cy="1271273"/>
          </a:xfrm>
          <a:prstGeom prst="rect">
            <a:avLst/>
          </a:prstGeom>
        </p:spPr>
      </p:pic>
      <p:pic>
        <p:nvPicPr>
          <p:cNvPr id="6" name="Afbeelding 5">
            <a:extLst>
              <a:ext uri="{FF2B5EF4-FFF2-40B4-BE49-F238E27FC236}">
                <a16:creationId xmlns:a16="http://schemas.microsoft.com/office/drawing/2014/main" id="{AD5452A0-5276-6F4C-8D87-FCF09EE3BE44}"/>
              </a:ext>
            </a:extLst>
          </p:cNvPr>
          <p:cNvPicPr>
            <a:picLocks noChangeAspect="1"/>
          </p:cNvPicPr>
          <p:nvPr/>
        </p:nvPicPr>
        <p:blipFill>
          <a:blip r:embed="rId5"/>
          <a:stretch>
            <a:fillRect/>
          </a:stretch>
        </p:blipFill>
        <p:spPr>
          <a:xfrm>
            <a:off x="3942427" y="5660571"/>
            <a:ext cx="1384201" cy="995828"/>
          </a:xfrm>
          <a:prstGeom prst="rect">
            <a:avLst/>
          </a:prstGeom>
        </p:spPr>
      </p:pic>
    </p:spTree>
    <p:extLst>
      <p:ext uri="{BB962C8B-B14F-4D97-AF65-F5344CB8AC3E}">
        <p14:creationId xmlns:p14="http://schemas.microsoft.com/office/powerpoint/2010/main" val="4176754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b="1" dirty="0">
                <a:latin typeface="+mn-lt"/>
              </a:rPr>
              <a:t>Opdracht 2: Solliciteren kan je leren</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278889"/>
            <a:ext cx="10972800" cy="4496819"/>
          </a:xfrm>
        </p:spPr>
        <p:txBody>
          <a:bodyPr>
            <a:normAutofit/>
          </a:bodyPr>
          <a:lstStyle/>
          <a:p>
            <a:pPr marL="0" indent="0">
              <a:buNone/>
            </a:pPr>
            <a:r>
              <a:rPr lang="nl-NL" sz="2000" b="1" dirty="0"/>
              <a:t>Voorbereiding</a:t>
            </a:r>
          </a:p>
          <a:p>
            <a:r>
              <a:rPr lang="nl-NL" sz="2000" dirty="0"/>
              <a:t>Wat wil je weten over dit bedrijf? Bedenk 5 vragen.</a:t>
            </a:r>
          </a:p>
          <a:p>
            <a:pPr marL="0" indent="0">
              <a:buNone/>
            </a:pPr>
            <a:r>
              <a:rPr lang="nl-NL" sz="2000" b="1" dirty="0"/>
              <a:t>Oefenen</a:t>
            </a:r>
          </a:p>
          <a:p>
            <a:r>
              <a:rPr lang="nl-NL" sz="2000" dirty="0"/>
              <a:t>Doe een rollenspel met een klasgenoot. De een is de interviewer/werkgever, de ander de sollicitant.</a:t>
            </a:r>
          </a:p>
          <a:p>
            <a:pPr marL="0" indent="0">
              <a:buNone/>
            </a:pPr>
            <a:r>
              <a:rPr lang="nl-NL" sz="2000" b="1" dirty="0"/>
              <a:t>Feedback</a:t>
            </a:r>
          </a:p>
          <a:p>
            <a:r>
              <a:rPr lang="nl-NL" sz="2000" dirty="0"/>
              <a:t>Geef elkaar tips over hoe je je presentatie kunt verbeteren. Denk hierbij aan dat je iets kunt zeggen over hoe je een hand geeft, of je wel of geen kauwgom in je mond hebt, of je de werkgever in de ogen kijkt of niet</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A7D49DFB-E774-EAD6-0B80-ED5941651515}"/>
              </a:ext>
            </a:extLst>
          </p:cNvPr>
          <p:cNvPicPr>
            <a:picLocks noChangeAspect="1"/>
          </p:cNvPicPr>
          <p:nvPr/>
        </p:nvPicPr>
        <p:blipFill>
          <a:blip r:embed="rId4"/>
          <a:stretch>
            <a:fillRect/>
          </a:stretch>
        </p:blipFill>
        <p:spPr>
          <a:xfrm>
            <a:off x="10838690" y="352810"/>
            <a:ext cx="997597" cy="1271273"/>
          </a:xfrm>
          <a:prstGeom prst="rect">
            <a:avLst/>
          </a:prstGeom>
        </p:spPr>
      </p:pic>
      <p:pic>
        <p:nvPicPr>
          <p:cNvPr id="6" name="Afbeelding 5">
            <a:extLst>
              <a:ext uri="{FF2B5EF4-FFF2-40B4-BE49-F238E27FC236}">
                <a16:creationId xmlns:a16="http://schemas.microsoft.com/office/drawing/2014/main" id="{2D533C88-8889-67C2-E094-ACE4D8D0EA9B}"/>
              </a:ext>
            </a:extLst>
          </p:cNvPr>
          <p:cNvPicPr>
            <a:picLocks noChangeAspect="1"/>
          </p:cNvPicPr>
          <p:nvPr/>
        </p:nvPicPr>
        <p:blipFill>
          <a:blip r:embed="rId5"/>
          <a:stretch>
            <a:fillRect/>
          </a:stretch>
        </p:blipFill>
        <p:spPr>
          <a:xfrm>
            <a:off x="10047582" y="4776386"/>
            <a:ext cx="1998644" cy="1998644"/>
          </a:xfrm>
          <a:prstGeom prst="rect">
            <a:avLst/>
          </a:prstGeom>
        </p:spPr>
      </p:pic>
    </p:spTree>
    <p:extLst>
      <p:ext uri="{BB962C8B-B14F-4D97-AF65-F5344CB8AC3E}">
        <p14:creationId xmlns:p14="http://schemas.microsoft.com/office/powerpoint/2010/main" val="2779514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b="1" dirty="0">
                <a:latin typeface="+mn-lt"/>
              </a:rPr>
              <a:t>Opdracht 3: Interview</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278889"/>
            <a:ext cx="10972800" cy="4496819"/>
          </a:xfrm>
        </p:spPr>
        <p:txBody>
          <a:bodyPr>
            <a:normAutofit/>
          </a:bodyPr>
          <a:lstStyle/>
          <a:p>
            <a:pPr marL="0" indent="0">
              <a:buNone/>
            </a:pPr>
            <a:r>
              <a:rPr lang="nl-NL" sz="2000" u="sng" dirty="0"/>
              <a:t>Bedenk in een tweetal 10 interviewvragen</a:t>
            </a:r>
            <a:r>
              <a:rPr lang="nl-NL" sz="2000" dirty="0"/>
              <a:t> die je mensen kunt stellen over het beroep dat zij doen of graag zouden willen doen.</a:t>
            </a:r>
          </a:p>
          <a:p>
            <a:endParaRPr lang="nl-NL" sz="2000" dirty="0"/>
          </a:p>
          <a:p>
            <a:r>
              <a:rPr lang="nl-NL" sz="2000" dirty="0"/>
              <a:t>Probeer zo veel mogelijk open vragen op te schrijven. </a:t>
            </a:r>
          </a:p>
          <a:p>
            <a:endParaRPr lang="nl-NL" sz="2000" dirty="0"/>
          </a:p>
          <a:p>
            <a:r>
              <a:rPr lang="nl-NL" sz="2000" dirty="0"/>
              <a:t>Klaar? Laat even aan je docent zien.</a:t>
            </a:r>
          </a:p>
          <a:p>
            <a:endParaRPr lang="nl-NL" sz="2000" dirty="0"/>
          </a:p>
          <a:p>
            <a:pPr marL="0" indent="0">
              <a:buNone/>
            </a:pPr>
            <a:r>
              <a:rPr lang="nl-NL" sz="2000" b="1" dirty="0"/>
              <a:t>Vervolgopdracht. </a:t>
            </a:r>
          </a:p>
          <a:p>
            <a:pPr marL="0" indent="0">
              <a:buNone/>
            </a:pPr>
            <a:r>
              <a:rPr lang="nl-NL" sz="2000" u="sng" dirty="0"/>
              <a:t>Buiten 3 Interviews houden</a:t>
            </a:r>
            <a:r>
              <a:rPr lang="nl-NL" sz="2000" dirty="0"/>
              <a:t>. Je mag van te voren vragen of je de Interviews mag filmen of opnemen. Mag dat niet dan kan je de antwoorden opschrijven.</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A7D49DFB-E774-EAD6-0B80-ED5941651515}"/>
              </a:ext>
            </a:extLst>
          </p:cNvPr>
          <p:cNvPicPr>
            <a:picLocks noChangeAspect="1"/>
          </p:cNvPicPr>
          <p:nvPr/>
        </p:nvPicPr>
        <p:blipFill>
          <a:blip r:embed="rId4"/>
          <a:stretch>
            <a:fillRect/>
          </a:stretch>
        </p:blipFill>
        <p:spPr>
          <a:xfrm>
            <a:off x="10584803" y="7616"/>
            <a:ext cx="997597" cy="1271273"/>
          </a:xfrm>
          <a:prstGeom prst="rect">
            <a:avLst/>
          </a:prstGeom>
        </p:spPr>
      </p:pic>
      <p:pic>
        <p:nvPicPr>
          <p:cNvPr id="6" name="Afbeelding 5">
            <a:extLst>
              <a:ext uri="{FF2B5EF4-FFF2-40B4-BE49-F238E27FC236}">
                <a16:creationId xmlns:a16="http://schemas.microsoft.com/office/drawing/2014/main" id="{3E87C2EF-5AC2-7C25-C5C9-B909697095A5}"/>
              </a:ext>
            </a:extLst>
          </p:cNvPr>
          <p:cNvPicPr>
            <a:picLocks noChangeAspect="1"/>
          </p:cNvPicPr>
          <p:nvPr/>
        </p:nvPicPr>
        <p:blipFill>
          <a:blip r:embed="rId5"/>
          <a:stretch>
            <a:fillRect/>
          </a:stretch>
        </p:blipFill>
        <p:spPr>
          <a:xfrm>
            <a:off x="3886201" y="5587885"/>
            <a:ext cx="1569634" cy="1181313"/>
          </a:xfrm>
          <a:prstGeom prst="rect">
            <a:avLst/>
          </a:prstGeom>
        </p:spPr>
      </p:pic>
    </p:spTree>
    <p:extLst>
      <p:ext uri="{BB962C8B-B14F-4D97-AF65-F5344CB8AC3E}">
        <p14:creationId xmlns:p14="http://schemas.microsoft.com/office/powerpoint/2010/main" val="2206762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D8B9DA9B-1DBC-42C5-BFBC-E0C86E5C9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9F3F3"/>
              </a:solidFill>
              <a:effectLst/>
              <a:uLnTx/>
              <a:uFillTx/>
              <a:latin typeface="Avenir Next LT Pro"/>
              <a:ea typeface="+mn-ea"/>
              <a:cs typeface="+mn-cs"/>
            </a:endParaRPr>
          </a:p>
        </p:txBody>
      </p:sp>
      <p:sp>
        <p:nvSpPr>
          <p:cNvPr id="53" name="Rectangle 52">
            <a:extLst>
              <a:ext uri="{FF2B5EF4-FFF2-40B4-BE49-F238E27FC236}">
                <a16:creationId xmlns:a16="http://schemas.microsoft.com/office/drawing/2014/main" id="{8989E1E2-22C8-4964-9AA7-DA5BECE282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grpSp>
        <p:nvGrpSpPr>
          <p:cNvPr id="55" name="Group 54">
            <a:extLst>
              <a:ext uri="{FF2B5EF4-FFF2-40B4-BE49-F238E27FC236}">
                <a16:creationId xmlns:a16="http://schemas.microsoft.com/office/drawing/2014/main" id="{FE6DE3BE-0824-453C-9D8B-6272A7DBD3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3449100"/>
            <a:chOff x="0" y="0"/>
            <a:chExt cx="12188952" cy="3449100"/>
          </a:xfrm>
        </p:grpSpPr>
        <p:sp>
          <p:nvSpPr>
            <p:cNvPr id="56" name="Freeform: Shape 55">
              <a:extLst>
                <a:ext uri="{FF2B5EF4-FFF2-40B4-BE49-F238E27FC236}">
                  <a16:creationId xmlns:a16="http://schemas.microsoft.com/office/drawing/2014/main" id="{C6D05D73-D9BE-41AA-AA77-0A0A3EB9A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3824578" cy="3449100"/>
            </a:xfrm>
            <a:custGeom>
              <a:avLst/>
              <a:gdLst>
                <a:gd name="connsiteX0" fmla="*/ 2864224 w 4608036"/>
                <a:gd name="connsiteY0" fmla="*/ 3013465 h 4155642"/>
                <a:gd name="connsiteX1" fmla="*/ 3193644 w 4608036"/>
                <a:gd name="connsiteY1" fmla="*/ 3342885 h 4155642"/>
                <a:gd name="connsiteX2" fmla="*/ 2864224 w 4608036"/>
                <a:gd name="connsiteY2" fmla="*/ 3672305 h 4155642"/>
                <a:gd name="connsiteX3" fmla="*/ 2534804 w 4608036"/>
                <a:gd name="connsiteY3" fmla="*/ 3342885 h 4155642"/>
                <a:gd name="connsiteX4" fmla="*/ 2864224 w 4608036"/>
                <a:gd name="connsiteY4" fmla="*/ 3013465 h 4155642"/>
                <a:gd name="connsiteX5" fmla="*/ 4137192 w 4608036"/>
                <a:gd name="connsiteY5" fmla="*/ 1067730 h 4155642"/>
                <a:gd name="connsiteX6" fmla="*/ 4608036 w 4608036"/>
                <a:gd name="connsiteY6" fmla="*/ 1538574 h 4155642"/>
                <a:gd name="connsiteX7" fmla="*/ 4137192 w 4608036"/>
                <a:gd name="connsiteY7" fmla="*/ 2009418 h 4155642"/>
                <a:gd name="connsiteX8" fmla="*/ 3666348 w 4608036"/>
                <a:gd name="connsiteY8" fmla="*/ 1538574 h 4155642"/>
                <a:gd name="connsiteX9" fmla="*/ 4137192 w 4608036"/>
                <a:gd name="connsiteY9" fmla="*/ 1067730 h 4155642"/>
                <a:gd name="connsiteX10" fmla="*/ 0 w 4608036"/>
                <a:gd name="connsiteY10" fmla="*/ 0 h 4155642"/>
                <a:gd name="connsiteX11" fmla="*/ 3795833 w 4608036"/>
                <a:gd name="connsiteY11" fmla="*/ 0 h 4155642"/>
                <a:gd name="connsiteX12" fmla="*/ 3841595 w 4608036"/>
                <a:gd name="connsiteY12" fmla="*/ 73186 h 4155642"/>
                <a:gd name="connsiteX13" fmla="*/ 3934738 w 4608036"/>
                <a:gd name="connsiteY13" fmla="*/ 385943 h 4155642"/>
                <a:gd name="connsiteX14" fmla="*/ 3463544 w 4608036"/>
                <a:gd name="connsiteY14" fmla="*/ 1479388 h 4155642"/>
                <a:gd name="connsiteX15" fmla="*/ 3697976 w 4608036"/>
                <a:gd name="connsiteY15" fmla="*/ 2152566 h 4155642"/>
                <a:gd name="connsiteX16" fmla="*/ 4453203 w 4608036"/>
                <a:gd name="connsiteY16" fmla="*/ 2717907 h 4155642"/>
                <a:gd name="connsiteX17" fmla="*/ 4496628 w 4608036"/>
                <a:gd name="connsiteY17" fmla="*/ 3226246 h 4155642"/>
                <a:gd name="connsiteX18" fmla="*/ 4496096 w 4608036"/>
                <a:gd name="connsiteY18" fmla="*/ 3225957 h 4155642"/>
                <a:gd name="connsiteX19" fmla="*/ 4451007 w 4608036"/>
                <a:gd name="connsiteY19" fmla="*/ 3316076 h 4155642"/>
                <a:gd name="connsiteX20" fmla="*/ 3823709 w 4608036"/>
                <a:gd name="connsiteY20" fmla="*/ 3546693 h 4155642"/>
                <a:gd name="connsiteX21" fmla="*/ 3248158 w 4608036"/>
                <a:gd name="connsiteY21" fmla="*/ 2922031 h 4155642"/>
                <a:gd name="connsiteX22" fmla="*/ 2530174 w 4608036"/>
                <a:gd name="connsiteY22" fmla="*/ 2860271 h 4155642"/>
                <a:gd name="connsiteX23" fmla="*/ 2016602 w 4608036"/>
                <a:gd name="connsiteY23" fmla="*/ 4003023 h 4155642"/>
                <a:gd name="connsiteX24" fmla="*/ 1217280 w 4608036"/>
                <a:gd name="connsiteY24" fmla="*/ 4085330 h 4155642"/>
                <a:gd name="connsiteX25" fmla="*/ 610283 w 4608036"/>
                <a:gd name="connsiteY25" fmla="*/ 3347934 h 4155642"/>
                <a:gd name="connsiteX26" fmla="*/ 64778 w 4608036"/>
                <a:gd name="connsiteY26" fmla="*/ 3424177 h 4155642"/>
                <a:gd name="connsiteX27" fmla="*/ 0 w 4608036"/>
                <a:gd name="connsiteY27" fmla="*/ 3439842 h 415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608036" h="4155642">
                  <a:moveTo>
                    <a:pt x="2864224" y="3013465"/>
                  </a:moveTo>
                  <a:cubicBezTo>
                    <a:pt x="3046158" y="3013465"/>
                    <a:pt x="3193644" y="3160951"/>
                    <a:pt x="3193644" y="3342885"/>
                  </a:cubicBezTo>
                  <a:cubicBezTo>
                    <a:pt x="3193644" y="3524819"/>
                    <a:pt x="3046158" y="3672305"/>
                    <a:pt x="2864224" y="3672305"/>
                  </a:cubicBezTo>
                  <a:cubicBezTo>
                    <a:pt x="2682290" y="3672305"/>
                    <a:pt x="2534804" y="3524819"/>
                    <a:pt x="2534804" y="3342885"/>
                  </a:cubicBezTo>
                  <a:cubicBezTo>
                    <a:pt x="2534804" y="3160951"/>
                    <a:pt x="2682290" y="3013465"/>
                    <a:pt x="2864224" y="3013465"/>
                  </a:cubicBezTo>
                  <a:close/>
                  <a:moveTo>
                    <a:pt x="4137192" y="1067730"/>
                  </a:moveTo>
                  <a:cubicBezTo>
                    <a:pt x="4397232" y="1067730"/>
                    <a:pt x="4608036" y="1278534"/>
                    <a:pt x="4608036" y="1538574"/>
                  </a:cubicBezTo>
                  <a:cubicBezTo>
                    <a:pt x="4608036" y="1798614"/>
                    <a:pt x="4397232" y="2009418"/>
                    <a:pt x="4137192" y="2009418"/>
                  </a:cubicBezTo>
                  <a:cubicBezTo>
                    <a:pt x="3877152" y="2009418"/>
                    <a:pt x="3666348" y="1798614"/>
                    <a:pt x="3666348" y="1538574"/>
                  </a:cubicBezTo>
                  <a:cubicBezTo>
                    <a:pt x="3666348" y="1278534"/>
                    <a:pt x="3877152" y="1067730"/>
                    <a:pt x="4137192" y="1067730"/>
                  </a:cubicBezTo>
                  <a:close/>
                  <a:moveTo>
                    <a:pt x="0" y="0"/>
                  </a:moveTo>
                  <a:lnTo>
                    <a:pt x="3795833" y="0"/>
                  </a:lnTo>
                  <a:lnTo>
                    <a:pt x="3841595" y="73186"/>
                  </a:lnTo>
                  <a:cubicBezTo>
                    <a:pt x="3894967" y="172063"/>
                    <a:pt x="3928651" y="280143"/>
                    <a:pt x="3934738" y="385943"/>
                  </a:cubicBezTo>
                  <a:cubicBezTo>
                    <a:pt x="3960418" y="832278"/>
                    <a:pt x="3478459" y="955056"/>
                    <a:pt x="3463544" y="1479388"/>
                  </a:cubicBezTo>
                  <a:cubicBezTo>
                    <a:pt x="3453054" y="1845938"/>
                    <a:pt x="3679069" y="2129671"/>
                    <a:pt x="3697976" y="2152566"/>
                  </a:cubicBezTo>
                  <a:cubicBezTo>
                    <a:pt x="3965589" y="2479019"/>
                    <a:pt x="4316509" y="2388300"/>
                    <a:pt x="4453203" y="2717907"/>
                  </a:cubicBezTo>
                  <a:cubicBezTo>
                    <a:pt x="4482150" y="2787623"/>
                    <a:pt x="4575626" y="3013102"/>
                    <a:pt x="4496628" y="3226246"/>
                  </a:cubicBezTo>
                  <a:lnTo>
                    <a:pt x="4496096" y="3225957"/>
                  </a:lnTo>
                  <a:cubicBezTo>
                    <a:pt x="4484372" y="3257587"/>
                    <a:pt x="4469256" y="3287777"/>
                    <a:pt x="4451007" y="3316076"/>
                  </a:cubicBezTo>
                  <a:cubicBezTo>
                    <a:pt x="4320132" y="3518667"/>
                    <a:pt x="4035532" y="3615706"/>
                    <a:pt x="3823709" y="3546693"/>
                  </a:cubicBezTo>
                  <a:cubicBezTo>
                    <a:pt x="3538592" y="3453712"/>
                    <a:pt x="3591223" y="3127434"/>
                    <a:pt x="3248158" y="2922031"/>
                  </a:cubicBezTo>
                  <a:cubicBezTo>
                    <a:pt x="3067991" y="2814166"/>
                    <a:pt x="2749462" y="2730532"/>
                    <a:pt x="2530174" y="2860271"/>
                  </a:cubicBezTo>
                  <a:cubicBezTo>
                    <a:pt x="2163165" y="3077424"/>
                    <a:pt x="2417778" y="3690971"/>
                    <a:pt x="2016602" y="4003023"/>
                  </a:cubicBezTo>
                  <a:cubicBezTo>
                    <a:pt x="1798688" y="4172165"/>
                    <a:pt x="1453297" y="4202389"/>
                    <a:pt x="1217280" y="4085330"/>
                  </a:cubicBezTo>
                  <a:cubicBezTo>
                    <a:pt x="855483" y="3905582"/>
                    <a:pt x="940040" y="3474447"/>
                    <a:pt x="610283" y="3347934"/>
                  </a:cubicBezTo>
                  <a:cubicBezTo>
                    <a:pt x="439259" y="3282322"/>
                    <a:pt x="269119" y="3365698"/>
                    <a:pt x="64778" y="3424177"/>
                  </a:cubicBezTo>
                  <a:lnTo>
                    <a:pt x="0" y="34398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9F3F3"/>
                </a:solidFill>
                <a:effectLst/>
                <a:uLnTx/>
                <a:uFillTx/>
                <a:latin typeface="Avenir Next LT Pro"/>
                <a:ea typeface="+mn-ea"/>
                <a:cs typeface="+mn-cs"/>
              </a:endParaRPr>
            </a:p>
          </p:txBody>
        </p:sp>
        <p:sp>
          <p:nvSpPr>
            <p:cNvPr id="57" name="Freeform: Shape 56">
              <a:extLst>
                <a:ext uri="{FF2B5EF4-FFF2-40B4-BE49-F238E27FC236}">
                  <a16:creationId xmlns:a16="http://schemas.microsoft.com/office/drawing/2014/main" id="{AD03098B-9C5B-42CF-8CB5-49E411EAC9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16074" y="0"/>
              <a:ext cx="5122410" cy="2483032"/>
            </a:xfrm>
            <a:custGeom>
              <a:avLst/>
              <a:gdLst>
                <a:gd name="connsiteX0" fmla="*/ 2376185 w 6680315"/>
                <a:gd name="connsiteY0" fmla="*/ 2274739 h 3133080"/>
                <a:gd name="connsiteX1" fmla="*/ 2621677 w 6680315"/>
                <a:gd name="connsiteY1" fmla="*/ 2520231 h 3133080"/>
                <a:gd name="connsiteX2" fmla="*/ 2376185 w 6680315"/>
                <a:gd name="connsiteY2" fmla="*/ 2765723 h 3133080"/>
                <a:gd name="connsiteX3" fmla="*/ 2130693 w 6680315"/>
                <a:gd name="connsiteY3" fmla="*/ 2520231 h 3133080"/>
                <a:gd name="connsiteX4" fmla="*/ 2376185 w 6680315"/>
                <a:gd name="connsiteY4" fmla="*/ 2274739 h 3133080"/>
                <a:gd name="connsiteX5" fmla="*/ 915559 w 6680315"/>
                <a:gd name="connsiteY5" fmla="*/ 0 h 3133080"/>
                <a:gd name="connsiteX6" fmla="*/ 6269857 w 6680315"/>
                <a:gd name="connsiteY6" fmla="*/ 0 h 3133080"/>
                <a:gd name="connsiteX7" fmla="*/ 6333461 w 6680315"/>
                <a:gd name="connsiteY7" fmla="*/ 55051 h 3133080"/>
                <a:gd name="connsiteX8" fmla="*/ 6627820 w 6680315"/>
                <a:gd name="connsiteY8" fmla="*/ 535633 h 3133080"/>
                <a:gd name="connsiteX9" fmla="*/ 5916976 w 6680315"/>
                <a:gd name="connsiteY9" fmla="*/ 1967923 h 3133080"/>
                <a:gd name="connsiteX10" fmla="*/ 5656632 w 6680315"/>
                <a:gd name="connsiteY10" fmla="*/ 2028995 h 3133080"/>
                <a:gd name="connsiteX11" fmla="*/ 5657201 w 6680315"/>
                <a:gd name="connsiteY11" fmla="*/ 2029343 h 3133080"/>
                <a:gd name="connsiteX12" fmla="*/ 4819410 w 6680315"/>
                <a:gd name="connsiteY12" fmla="*/ 2573019 h 3133080"/>
                <a:gd name="connsiteX13" fmla="*/ 4152315 w 6680315"/>
                <a:gd name="connsiteY13" fmla="*/ 3087290 h 3133080"/>
                <a:gd name="connsiteX14" fmla="*/ 2764377 w 6680315"/>
                <a:gd name="connsiteY14" fmla="*/ 2425642 h 3133080"/>
                <a:gd name="connsiteX15" fmla="*/ 2750517 w 6680315"/>
                <a:gd name="connsiteY15" fmla="*/ 2391089 h 3133080"/>
                <a:gd name="connsiteX16" fmla="*/ 2240374 w 6680315"/>
                <a:gd name="connsiteY16" fmla="*/ 2149627 h 3133080"/>
                <a:gd name="connsiteX17" fmla="*/ 2225364 w 6680315"/>
                <a:gd name="connsiteY17" fmla="*/ 2154748 h 3133080"/>
                <a:gd name="connsiteX18" fmla="*/ 1325912 w 6680315"/>
                <a:gd name="connsiteY18" fmla="*/ 2089711 h 3133080"/>
                <a:gd name="connsiteX19" fmla="*/ 824187 w 6680315"/>
                <a:gd name="connsiteY19" fmla="*/ 535061 h 3133080"/>
                <a:gd name="connsiteX20" fmla="*/ 919100 w 6680315"/>
                <a:gd name="connsiteY20" fmla="*/ 16532 h 3133080"/>
                <a:gd name="connsiteX21" fmla="*/ 0 w 6680315"/>
                <a:gd name="connsiteY21" fmla="*/ 0 h 3133080"/>
                <a:gd name="connsiteX22" fmla="*/ 759926 w 6680315"/>
                <a:gd name="connsiteY22" fmla="*/ 0 h 3133080"/>
                <a:gd name="connsiteX23" fmla="*/ 379963 w 6680315"/>
                <a:gd name="connsiteY23" fmla="*/ 379963 h 3133080"/>
                <a:gd name="connsiteX24" fmla="*/ 0 w 6680315"/>
                <a:gd name="connsiteY24" fmla="*/ 0 h 313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680315" h="3133080">
                  <a:moveTo>
                    <a:pt x="2376185" y="2274739"/>
                  </a:moveTo>
                  <a:cubicBezTo>
                    <a:pt x="2511766" y="2274739"/>
                    <a:pt x="2621677" y="2384650"/>
                    <a:pt x="2621677" y="2520231"/>
                  </a:cubicBezTo>
                  <a:cubicBezTo>
                    <a:pt x="2621677" y="2655812"/>
                    <a:pt x="2511766" y="2765723"/>
                    <a:pt x="2376185" y="2765723"/>
                  </a:cubicBezTo>
                  <a:cubicBezTo>
                    <a:pt x="2240604" y="2765723"/>
                    <a:pt x="2130693" y="2655812"/>
                    <a:pt x="2130693" y="2520231"/>
                  </a:cubicBezTo>
                  <a:cubicBezTo>
                    <a:pt x="2130693" y="2384650"/>
                    <a:pt x="2240604" y="2274739"/>
                    <a:pt x="2376185" y="2274739"/>
                  </a:cubicBezTo>
                  <a:close/>
                  <a:moveTo>
                    <a:pt x="915559" y="0"/>
                  </a:moveTo>
                  <a:lnTo>
                    <a:pt x="6269857" y="0"/>
                  </a:lnTo>
                  <a:lnTo>
                    <a:pt x="6333461" y="55051"/>
                  </a:lnTo>
                  <a:cubicBezTo>
                    <a:pt x="6467804" y="186497"/>
                    <a:pt x="6570056" y="350740"/>
                    <a:pt x="6627820" y="535633"/>
                  </a:cubicBezTo>
                  <a:cubicBezTo>
                    <a:pt x="6812129" y="1122863"/>
                    <a:pt x="6495949" y="1759672"/>
                    <a:pt x="5916976" y="1967923"/>
                  </a:cubicBezTo>
                  <a:cubicBezTo>
                    <a:pt x="5832813" y="1998168"/>
                    <a:pt x="5745467" y="2018689"/>
                    <a:pt x="5656632" y="2028995"/>
                  </a:cubicBezTo>
                  <a:lnTo>
                    <a:pt x="5657201" y="2029343"/>
                  </a:lnTo>
                  <a:cubicBezTo>
                    <a:pt x="5308450" y="2070037"/>
                    <a:pt x="4998668" y="2271133"/>
                    <a:pt x="4819410" y="2573019"/>
                  </a:cubicBezTo>
                  <a:cubicBezTo>
                    <a:pt x="4670050" y="2822633"/>
                    <a:pt x="4431704" y="3006386"/>
                    <a:pt x="4152315" y="3087290"/>
                  </a:cubicBezTo>
                  <a:cubicBezTo>
                    <a:pt x="3592036" y="3250782"/>
                    <a:pt x="2989950" y="2964019"/>
                    <a:pt x="2764377" y="2425642"/>
                  </a:cubicBezTo>
                  <a:cubicBezTo>
                    <a:pt x="2759551" y="2414135"/>
                    <a:pt x="2754885" y="2402573"/>
                    <a:pt x="2750517" y="2391089"/>
                  </a:cubicBezTo>
                  <a:cubicBezTo>
                    <a:pt x="2672611" y="2187301"/>
                    <a:pt x="2445841" y="2076373"/>
                    <a:pt x="2240374" y="2149627"/>
                  </a:cubicBezTo>
                  <a:cubicBezTo>
                    <a:pt x="2235371" y="2151333"/>
                    <a:pt x="2230368" y="2153040"/>
                    <a:pt x="2225364" y="2154748"/>
                  </a:cubicBezTo>
                  <a:cubicBezTo>
                    <a:pt x="1929107" y="2255822"/>
                    <a:pt x="1604512" y="2232327"/>
                    <a:pt x="1325912" y="2089711"/>
                  </a:cubicBezTo>
                  <a:cubicBezTo>
                    <a:pt x="758058" y="1798925"/>
                    <a:pt x="533439" y="1102920"/>
                    <a:pt x="824187" y="535061"/>
                  </a:cubicBezTo>
                  <a:cubicBezTo>
                    <a:pt x="906824" y="374161"/>
                    <a:pt x="939105" y="193647"/>
                    <a:pt x="919100" y="16532"/>
                  </a:cubicBezTo>
                  <a:close/>
                  <a:moveTo>
                    <a:pt x="0" y="0"/>
                  </a:moveTo>
                  <a:lnTo>
                    <a:pt x="759926" y="0"/>
                  </a:lnTo>
                  <a:cubicBezTo>
                    <a:pt x="759926" y="209848"/>
                    <a:pt x="589811" y="379963"/>
                    <a:pt x="379963" y="379963"/>
                  </a:cubicBezTo>
                  <a:cubicBezTo>
                    <a:pt x="170115" y="379963"/>
                    <a:pt x="0" y="209848"/>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9F3F3"/>
                </a:solidFill>
                <a:effectLst/>
                <a:uLnTx/>
                <a:uFillTx/>
                <a:latin typeface="Avenir Next LT Pro"/>
                <a:ea typeface="+mn-ea"/>
                <a:cs typeface="+mn-cs"/>
              </a:endParaRPr>
            </a:p>
          </p:txBody>
        </p:sp>
        <p:sp>
          <p:nvSpPr>
            <p:cNvPr id="58" name="Freeform: Shape 57">
              <a:extLst>
                <a:ext uri="{FF2B5EF4-FFF2-40B4-BE49-F238E27FC236}">
                  <a16:creationId xmlns:a16="http://schemas.microsoft.com/office/drawing/2014/main" id="{A5CF38C4-9FB0-4734-B1A8-B11D5B7B6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13412" y="0"/>
              <a:ext cx="3275540" cy="3193212"/>
            </a:xfrm>
            <a:custGeom>
              <a:avLst/>
              <a:gdLst>
                <a:gd name="connsiteX0" fmla="*/ 356965 w 4755826"/>
                <a:gd name="connsiteY0" fmla="*/ 1510747 h 4636292"/>
                <a:gd name="connsiteX1" fmla="*/ 633073 w 4755826"/>
                <a:gd name="connsiteY1" fmla="*/ 1786855 h 4636292"/>
                <a:gd name="connsiteX2" fmla="*/ 356965 w 4755826"/>
                <a:gd name="connsiteY2" fmla="*/ 2062963 h 4636292"/>
                <a:gd name="connsiteX3" fmla="*/ 80857 w 4755826"/>
                <a:gd name="connsiteY3" fmla="*/ 1786855 h 4636292"/>
                <a:gd name="connsiteX4" fmla="*/ 356965 w 4755826"/>
                <a:gd name="connsiteY4" fmla="*/ 1510747 h 4636292"/>
                <a:gd name="connsiteX5" fmla="*/ 596573 w 4755826"/>
                <a:gd name="connsiteY5" fmla="*/ 0 h 4636292"/>
                <a:gd name="connsiteX6" fmla="*/ 4755826 w 4755826"/>
                <a:gd name="connsiteY6" fmla="*/ 0 h 4636292"/>
                <a:gd name="connsiteX7" fmla="*/ 4755826 w 4755826"/>
                <a:gd name="connsiteY7" fmla="*/ 3811763 h 4636292"/>
                <a:gd name="connsiteX8" fmla="*/ 4741436 w 4755826"/>
                <a:gd name="connsiteY8" fmla="*/ 3805391 h 4636292"/>
                <a:gd name="connsiteX9" fmla="*/ 4472311 w 4755826"/>
                <a:gd name="connsiteY9" fmla="*/ 3792619 h 4636292"/>
                <a:gd name="connsiteX10" fmla="*/ 3645297 w 4755826"/>
                <a:gd name="connsiteY10" fmla="*/ 4545251 h 4636292"/>
                <a:gd name="connsiteX11" fmla="*/ 2743181 w 4755826"/>
                <a:gd name="connsiteY11" fmla="*/ 4497419 h 4636292"/>
                <a:gd name="connsiteX12" fmla="*/ 2044123 w 4755826"/>
                <a:gd name="connsiteY12" fmla="*/ 3902154 h 4636292"/>
                <a:gd name="connsiteX13" fmla="*/ 443230 w 4755826"/>
                <a:gd name="connsiteY13" fmla="*/ 4052449 h 4636292"/>
                <a:gd name="connsiteX14" fmla="*/ 4237 w 4755826"/>
                <a:gd name="connsiteY14" fmla="*/ 3104110 h 4636292"/>
                <a:gd name="connsiteX15" fmla="*/ 809700 w 4755826"/>
                <a:gd name="connsiteY15" fmla="*/ 1782672 h 4636292"/>
                <a:gd name="connsiteX16" fmla="*/ 71276 w 4755826"/>
                <a:gd name="connsiteY16" fmla="*/ 805894 h 4636292"/>
                <a:gd name="connsiteX17" fmla="*/ 596555 w 4755826"/>
                <a:gd name="connsiteY17" fmla="*/ 56 h 463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55826" h="4636292">
                  <a:moveTo>
                    <a:pt x="356965" y="1510747"/>
                  </a:moveTo>
                  <a:cubicBezTo>
                    <a:pt x="509455" y="1510747"/>
                    <a:pt x="633073" y="1634365"/>
                    <a:pt x="633073" y="1786855"/>
                  </a:cubicBezTo>
                  <a:cubicBezTo>
                    <a:pt x="633073" y="1939345"/>
                    <a:pt x="509455" y="2062963"/>
                    <a:pt x="356965" y="2062963"/>
                  </a:cubicBezTo>
                  <a:cubicBezTo>
                    <a:pt x="204475" y="2062963"/>
                    <a:pt x="80857" y="1939345"/>
                    <a:pt x="80857" y="1786855"/>
                  </a:cubicBezTo>
                  <a:cubicBezTo>
                    <a:pt x="80857" y="1634365"/>
                    <a:pt x="204475" y="1510747"/>
                    <a:pt x="356965" y="1510747"/>
                  </a:cubicBezTo>
                  <a:close/>
                  <a:moveTo>
                    <a:pt x="596573" y="0"/>
                  </a:moveTo>
                  <a:lnTo>
                    <a:pt x="4755826" y="0"/>
                  </a:lnTo>
                  <a:lnTo>
                    <a:pt x="4755826" y="3811763"/>
                  </a:lnTo>
                  <a:lnTo>
                    <a:pt x="4741436" y="3805391"/>
                  </a:lnTo>
                  <a:cubicBezTo>
                    <a:pt x="4658853" y="3777264"/>
                    <a:pt x="4571441" y="3767265"/>
                    <a:pt x="4472311" y="3792619"/>
                  </a:cubicBezTo>
                  <a:cubicBezTo>
                    <a:pt x="4143272" y="3876780"/>
                    <a:pt x="4072005" y="4319983"/>
                    <a:pt x="3645297" y="4545251"/>
                  </a:cubicBezTo>
                  <a:cubicBezTo>
                    <a:pt x="3326314" y="4713713"/>
                    <a:pt x="3049499" y="4619025"/>
                    <a:pt x="2743181" y="4497419"/>
                  </a:cubicBezTo>
                  <a:cubicBezTo>
                    <a:pt x="2329337" y="4332934"/>
                    <a:pt x="2392121" y="4055114"/>
                    <a:pt x="2044123" y="3902154"/>
                  </a:cubicBezTo>
                  <a:cubicBezTo>
                    <a:pt x="1449035" y="3640479"/>
                    <a:pt x="945081" y="4309626"/>
                    <a:pt x="443230" y="4052449"/>
                  </a:cubicBezTo>
                  <a:cubicBezTo>
                    <a:pt x="133616" y="3893621"/>
                    <a:pt x="-28889" y="3449683"/>
                    <a:pt x="4237" y="3104110"/>
                  </a:cubicBezTo>
                  <a:cubicBezTo>
                    <a:pt x="68675" y="2433787"/>
                    <a:pt x="853966" y="2271030"/>
                    <a:pt x="809700" y="1782672"/>
                  </a:cubicBezTo>
                  <a:cubicBezTo>
                    <a:pt x="768799" y="1331417"/>
                    <a:pt x="77721" y="1250460"/>
                    <a:pt x="71276" y="805894"/>
                  </a:cubicBezTo>
                  <a:cubicBezTo>
                    <a:pt x="66307" y="459384"/>
                    <a:pt x="480827" y="267363"/>
                    <a:pt x="596555" y="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9F3F3"/>
                </a:solidFill>
                <a:effectLst/>
                <a:uLnTx/>
                <a:uFillTx/>
                <a:latin typeface="Avenir Next LT Pro"/>
                <a:ea typeface="+mn-ea"/>
                <a:cs typeface="+mn-cs"/>
              </a:endParaRPr>
            </a:p>
          </p:txBody>
        </p:sp>
      </p:grpSp>
      <p:sp>
        <p:nvSpPr>
          <p:cNvPr id="2" name="Titel 1">
            <a:extLst>
              <a:ext uri="{FF2B5EF4-FFF2-40B4-BE49-F238E27FC236}">
                <a16:creationId xmlns:a16="http://schemas.microsoft.com/office/drawing/2014/main" id="{A10AC35B-3168-AAFC-89D3-368AD368411E}"/>
              </a:ext>
            </a:extLst>
          </p:cNvPr>
          <p:cNvSpPr>
            <a:spLocks noGrp="1"/>
          </p:cNvSpPr>
          <p:nvPr>
            <p:ph type="ctrTitle"/>
          </p:nvPr>
        </p:nvSpPr>
        <p:spPr>
          <a:xfrm>
            <a:off x="609601" y="3314203"/>
            <a:ext cx="6125154" cy="2800349"/>
          </a:xfrm>
        </p:spPr>
        <p:txBody>
          <a:bodyPr anchor="ctr">
            <a:normAutofit/>
          </a:bodyPr>
          <a:lstStyle/>
          <a:p>
            <a:r>
              <a:rPr lang="nl-NL" b="1" dirty="0">
                <a:effectLst>
                  <a:outerShdw blurRad="38100" dist="38100" dir="2700000" algn="tl">
                    <a:srgbClr val="000000">
                      <a:alpha val="43137"/>
                    </a:srgbClr>
                  </a:outerShdw>
                </a:effectLst>
                <a:latin typeface="+mn-lt"/>
                <a:cs typeface="Arial" panose="020B0604020202020204" pitchFamily="34" charset="0"/>
              </a:rPr>
              <a:t>Voorbereiden op de snuffelstage</a:t>
            </a:r>
            <a:br>
              <a:rPr lang="nl-NL" b="1" dirty="0">
                <a:effectLst>
                  <a:outerShdw blurRad="38100" dist="38100" dir="2700000" algn="tl">
                    <a:srgbClr val="000000">
                      <a:alpha val="43137"/>
                    </a:srgbClr>
                  </a:outerShdw>
                </a:effectLst>
                <a:latin typeface="+mn-lt"/>
                <a:cs typeface="Arial" panose="020B0604020202020204" pitchFamily="34" charset="0"/>
              </a:rPr>
            </a:br>
            <a:r>
              <a:rPr lang="nl-NL" b="1" dirty="0">
                <a:effectLst>
                  <a:outerShdw blurRad="38100" dist="38100" dir="2700000" algn="tl">
                    <a:srgbClr val="000000">
                      <a:alpha val="43137"/>
                    </a:srgbClr>
                  </a:outerShdw>
                </a:effectLst>
                <a:latin typeface="+mn-lt"/>
                <a:cs typeface="Arial" panose="020B0604020202020204" pitchFamily="34" charset="0"/>
              </a:rPr>
              <a:t>Les 2</a:t>
            </a:r>
          </a:p>
        </p:txBody>
      </p:sp>
      <p:pic>
        <p:nvPicPr>
          <p:cNvPr id="27" name="Afbeelding 26" descr="Afbeelding met clipart, tekening, Graphics, illustratie&#10;&#10;Automatisch gegenereerde beschrijving">
            <a:extLst>
              <a:ext uri="{FF2B5EF4-FFF2-40B4-BE49-F238E27FC236}">
                <a16:creationId xmlns:a16="http://schemas.microsoft.com/office/drawing/2014/main" id="{88ABD777-7284-FAFB-52BF-AB16E45EA1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804" y="208427"/>
            <a:ext cx="2123393" cy="2241048"/>
          </a:xfrm>
          <a:prstGeom prst="rect">
            <a:avLst/>
          </a:prstGeom>
        </p:spPr>
      </p:pic>
      <p:pic>
        <p:nvPicPr>
          <p:cNvPr id="21" name="Afbeelding 20">
            <a:extLst>
              <a:ext uri="{FF2B5EF4-FFF2-40B4-BE49-F238E27FC236}">
                <a16:creationId xmlns:a16="http://schemas.microsoft.com/office/drawing/2014/main" id="{32BE1290-7FC3-92C2-6176-45D47A292899}"/>
              </a:ext>
            </a:extLst>
          </p:cNvPr>
          <p:cNvPicPr>
            <a:picLocks noChangeAspect="1"/>
          </p:cNvPicPr>
          <p:nvPr/>
        </p:nvPicPr>
        <p:blipFill>
          <a:blip r:embed="rId4"/>
          <a:stretch>
            <a:fillRect/>
          </a:stretch>
        </p:blipFill>
        <p:spPr>
          <a:xfrm>
            <a:off x="5180165" y="48573"/>
            <a:ext cx="1831669" cy="1675977"/>
          </a:xfrm>
          <a:prstGeom prst="rect">
            <a:avLst/>
          </a:prstGeom>
        </p:spPr>
      </p:pic>
      <p:pic>
        <p:nvPicPr>
          <p:cNvPr id="5" name="Afbeelding 4">
            <a:extLst>
              <a:ext uri="{FF2B5EF4-FFF2-40B4-BE49-F238E27FC236}">
                <a16:creationId xmlns:a16="http://schemas.microsoft.com/office/drawing/2014/main" id="{11B7304C-2257-C1DA-A2AC-5F82F4557C3B}"/>
              </a:ext>
            </a:extLst>
          </p:cNvPr>
          <p:cNvPicPr>
            <a:picLocks noChangeAspect="1"/>
          </p:cNvPicPr>
          <p:nvPr/>
        </p:nvPicPr>
        <p:blipFill>
          <a:blip r:embed="rId5"/>
          <a:stretch>
            <a:fillRect/>
          </a:stretch>
        </p:blipFill>
        <p:spPr>
          <a:xfrm>
            <a:off x="9697975" y="527776"/>
            <a:ext cx="2241048" cy="1602349"/>
          </a:xfrm>
          <a:prstGeom prst="rect">
            <a:avLst/>
          </a:prstGeom>
        </p:spPr>
      </p:pic>
    </p:spTree>
    <p:extLst>
      <p:ext uri="{BB962C8B-B14F-4D97-AF65-F5344CB8AC3E}">
        <p14:creationId xmlns:p14="http://schemas.microsoft.com/office/powerpoint/2010/main" val="750039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b="1" dirty="0">
                <a:latin typeface="+mn-lt"/>
              </a:rPr>
              <a:t>Wat ga je deze les doen? </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278889"/>
            <a:ext cx="10972800" cy="4496819"/>
          </a:xfrm>
        </p:spPr>
        <p:txBody>
          <a:bodyPr>
            <a:normAutofit/>
          </a:bodyPr>
          <a:lstStyle/>
          <a:p>
            <a:r>
              <a:rPr lang="nl-NL" sz="3200" dirty="0"/>
              <a:t>Lesdoelen:</a:t>
            </a:r>
          </a:p>
          <a:p>
            <a:pPr marL="342900" indent="-342900">
              <a:buFont typeface="Arial" panose="020B0604020202020204" pitchFamily="34" charset="0"/>
              <a:buChar char="•"/>
            </a:pPr>
            <a:r>
              <a:rPr lang="nl-NL" dirty="0">
                <a:effectLst/>
              </a:rPr>
              <a:t>Je gaat buiten de school op zoek naar een snuffelstageplek</a:t>
            </a:r>
          </a:p>
          <a:p>
            <a:pPr marL="342900" indent="-342900">
              <a:buFont typeface="Arial" panose="020B0604020202020204" pitchFamily="34" charset="0"/>
              <a:buChar char="•"/>
            </a:pPr>
            <a:r>
              <a:rPr lang="nl-NL" dirty="0"/>
              <a:t>Je gaat in gesprek met een winkelier of ondernemer</a:t>
            </a:r>
          </a:p>
          <a:p>
            <a:endParaRPr lang="nl-NL" dirty="0"/>
          </a:p>
          <a:p>
            <a:r>
              <a:rPr lang="nl-NL" sz="3200" dirty="0"/>
              <a:t>Activiteiten:</a:t>
            </a:r>
          </a:p>
          <a:p>
            <a:pPr marL="342900" indent="-342900">
              <a:buFont typeface="Wingdings" panose="05000000000000000000" pitchFamily="2" charset="2"/>
              <a:buChar char="q"/>
            </a:pPr>
            <a:r>
              <a:rPr lang="nl-NL" dirty="0"/>
              <a:t>Uitleg</a:t>
            </a:r>
          </a:p>
          <a:p>
            <a:pPr marL="342900" indent="-342900">
              <a:buFont typeface="Wingdings" panose="05000000000000000000" pitchFamily="2" charset="2"/>
              <a:buChar char="q"/>
            </a:pPr>
            <a:r>
              <a:rPr lang="nl-NL" dirty="0"/>
              <a:t>Opdracht</a:t>
            </a:r>
          </a:p>
          <a:p>
            <a:pPr marL="342900" indent="-342900">
              <a:buFont typeface="Wingdings" panose="05000000000000000000" pitchFamily="2" charset="2"/>
              <a:buChar char="q"/>
            </a:pPr>
            <a:r>
              <a:rPr lang="nl-NL" dirty="0"/>
              <a:t>Nabespreken of reflecteren</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04711A6F-5E10-D3B8-0E90-96A64FCAEFFE}"/>
              </a:ext>
            </a:extLst>
          </p:cNvPr>
          <p:cNvPicPr>
            <a:picLocks noChangeAspect="1"/>
          </p:cNvPicPr>
          <p:nvPr/>
        </p:nvPicPr>
        <p:blipFill>
          <a:blip r:embed="rId4"/>
          <a:stretch>
            <a:fillRect/>
          </a:stretch>
        </p:blipFill>
        <p:spPr>
          <a:xfrm>
            <a:off x="9445790" y="0"/>
            <a:ext cx="1936824" cy="1226190"/>
          </a:xfrm>
          <a:prstGeom prst="rect">
            <a:avLst/>
          </a:prstGeom>
        </p:spPr>
      </p:pic>
      <p:pic>
        <p:nvPicPr>
          <p:cNvPr id="6" name="Afbeelding 5">
            <a:extLst>
              <a:ext uri="{FF2B5EF4-FFF2-40B4-BE49-F238E27FC236}">
                <a16:creationId xmlns:a16="http://schemas.microsoft.com/office/drawing/2014/main" id="{A9AFB78B-5616-86D1-0921-5743A5AB32C8}"/>
              </a:ext>
            </a:extLst>
          </p:cNvPr>
          <p:cNvPicPr>
            <a:picLocks noChangeAspect="1"/>
          </p:cNvPicPr>
          <p:nvPr/>
        </p:nvPicPr>
        <p:blipFill>
          <a:blip r:embed="rId5"/>
          <a:stretch>
            <a:fillRect/>
          </a:stretch>
        </p:blipFill>
        <p:spPr>
          <a:xfrm>
            <a:off x="4551062" y="3895721"/>
            <a:ext cx="1936824" cy="1788006"/>
          </a:xfrm>
          <a:prstGeom prst="rect">
            <a:avLst/>
          </a:prstGeom>
        </p:spPr>
      </p:pic>
    </p:spTree>
    <p:extLst>
      <p:ext uri="{BB962C8B-B14F-4D97-AF65-F5344CB8AC3E}">
        <p14:creationId xmlns:p14="http://schemas.microsoft.com/office/powerpoint/2010/main" val="3729716286"/>
      </p:ext>
    </p:extLst>
  </p:cSld>
  <p:clrMapOvr>
    <a:masterClrMapping/>
  </p:clrMapOvr>
</p:sld>
</file>

<file path=ppt/theme/theme1.xml><?xml version="1.0" encoding="utf-8"?>
<a:theme xmlns:a="http://schemas.openxmlformats.org/drawingml/2006/main" name="SplashVTI">
  <a:themeElements>
    <a:clrScheme name="Custom 11">
      <a:dk1>
        <a:srgbClr val="262626"/>
      </a:dk1>
      <a:lt1>
        <a:sysClr val="window" lastClr="FFFFFF"/>
      </a:lt1>
      <a:dk2>
        <a:srgbClr val="2F333D"/>
      </a:dk2>
      <a:lt2>
        <a:srgbClr val="E9F3F3"/>
      </a:lt2>
      <a:accent1>
        <a:srgbClr val="1EBE9B"/>
      </a:accent1>
      <a:accent2>
        <a:srgbClr val="FD8686"/>
      </a:accent2>
      <a:accent3>
        <a:srgbClr val="0AC8AD"/>
      </a:accent3>
      <a:accent4>
        <a:srgbClr val="E69500"/>
      </a:accent4>
      <a:accent5>
        <a:srgbClr val="EC4E70"/>
      </a:accent5>
      <a:accent6>
        <a:srgbClr val="794DFF"/>
      </a:accent6>
      <a:hlink>
        <a:srgbClr val="3E8FF1"/>
      </a:hlink>
      <a:folHlink>
        <a:srgbClr val="939393"/>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lashVTI" id="{CD38C481-21EC-466B-953B-A1440B42712A}" vid="{D3E4813C-1D98-48C2-AF59-2D0D78E2550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b957a39-1f62-4cef-935a-f664fa9bc04c">
      <Terms xmlns="http://schemas.microsoft.com/office/infopath/2007/PartnerControls"/>
    </lcf76f155ced4ddcb4097134ff3c332f>
    <TaxCatchAll xmlns="9281fe5b-abce-4aec-9403-dcdb2cb047d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9094ed71-ad37-40d4-b95a-d4271a6f83fc" ContentTypeId="0x0101" PreviousValue="false"/>
</file>

<file path=customXml/item4.xml><?xml version="1.0" encoding="utf-8"?>
<ct:contentTypeSchema xmlns:ct="http://schemas.microsoft.com/office/2006/metadata/contentType" xmlns:ma="http://schemas.microsoft.com/office/2006/metadata/properties/metaAttributes" ct:_="" ma:_="" ma:contentTypeName="Document" ma:contentTypeID="0x0101009724DE0223BBD64DA880C2297F0A87F3" ma:contentTypeVersion="16" ma:contentTypeDescription="Een nieuw document maken." ma:contentTypeScope="" ma:versionID="202438cd67cc51390d56b6d0062bc41e">
  <xsd:schema xmlns:xsd="http://www.w3.org/2001/XMLSchema" xmlns:xs="http://www.w3.org/2001/XMLSchema" xmlns:p="http://schemas.microsoft.com/office/2006/metadata/properties" xmlns:ns2="0b957a39-1f62-4cef-935a-f664fa9bc04c" xmlns:ns3="9281fe5b-abce-4aec-9403-dcdb2cb047d7" targetNamespace="http://schemas.microsoft.com/office/2006/metadata/properties" ma:root="true" ma:fieldsID="e649403ed0d3051de693bf68e828b1e0" ns2:_="" ns3:_="">
    <xsd:import namespace="0b957a39-1f62-4cef-935a-f664fa9bc04c"/>
    <xsd:import namespace="9281fe5b-abce-4aec-9403-dcdb2cb047d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957a39-1f62-4cef-935a-f664fa9bc0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9094ed71-ad37-40d4-b95a-d4271a6f83fc"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281fe5b-abce-4aec-9403-dcdb2cb047d7"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5" nillable="true" ma:displayName="Taxonomy Catch All Column" ma:hidden="true" ma:list="{6212e56c-6e5c-4bee-b13a-1b778d3e41a7}" ma:internalName="TaxCatchAll" ma:showField="CatchAllData" ma:web="9281fe5b-abce-4aec-9403-dcdb2cb047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5F81D8-9528-489C-8C14-710E5F65B24A}">
  <ds:schemaRefs>
    <ds:schemaRef ds:uri="http://schemas.microsoft.com/office/2006/documentManagement/types"/>
    <ds:schemaRef ds:uri="http://www.w3.org/XML/1998/namespace"/>
    <ds:schemaRef ds:uri="http://purl.org/dc/dcmitype/"/>
    <ds:schemaRef ds:uri="http://purl.org/dc/terms/"/>
    <ds:schemaRef ds:uri="http://schemas.microsoft.com/office/2006/metadata/properties"/>
    <ds:schemaRef ds:uri="http://schemas.openxmlformats.org/package/2006/metadata/core-properties"/>
    <ds:schemaRef ds:uri="9281fe5b-abce-4aec-9403-dcdb2cb047d7"/>
    <ds:schemaRef ds:uri="http://schemas.microsoft.com/office/infopath/2007/PartnerControls"/>
    <ds:schemaRef ds:uri="0b957a39-1f62-4cef-935a-f664fa9bc04c"/>
    <ds:schemaRef ds:uri="http://purl.org/dc/elements/1.1/"/>
  </ds:schemaRefs>
</ds:datastoreItem>
</file>

<file path=customXml/itemProps2.xml><?xml version="1.0" encoding="utf-8"?>
<ds:datastoreItem xmlns:ds="http://schemas.openxmlformats.org/officeDocument/2006/customXml" ds:itemID="{7E474602-33D4-4150-91CE-DF6827879DDD}">
  <ds:schemaRefs>
    <ds:schemaRef ds:uri="http://schemas.microsoft.com/sharepoint/v3/contenttype/forms"/>
  </ds:schemaRefs>
</ds:datastoreItem>
</file>

<file path=customXml/itemProps3.xml><?xml version="1.0" encoding="utf-8"?>
<ds:datastoreItem xmlns:ds="http://schemas.openxmlformats.org/officeDocument/2006/customXml" ds:itemID="{D1F78DCB-E78F-4644-A565-B249C16E9EE0}">
  <ds:schemaRefs>
    <ds:schemaRef ds:uri="Microsoft.SharePoint.Taxonomy.ContentTypeSync"/>
  </ds:schemaRefs>
</ds:datastoreItem>
</file>

<file path=customXml/itemProps4.xml><?xml version="1.0" encoding="utf-8"?>
<ds:datastoreItem xmlns:ds="http://schemas.openxmlformats.org/officeDocument/2006/customXml" ds:itemID="{0C932436-956A-414A-8FE3-E08E898EE5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957a39-1f62-4cef-935a-f664fa9bc04c"/>
    <ds:schemaRef ds:uri="9281fe5b-abce-4aec-9403-dcdb2cb047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26293</TotalTime>
  <Words>1331</Words>
  <Application>Microsoft Office PowerPoint</Application>
  <PresentationFormat>Breedbeeld</PresentationFormat>
  <Paragraphs>149</Paragraphs>
  <Slides>16</Slides>
  <Notes>15</Notes>
  <HiddenSlides>0</HiddenSlides>
  <MMClips>0</MMClips>
  <ScaleCrop>false</ScaleCrop>
  <HeadingPairs>
    <vt:vector size="4" baseType="variant">
      <vt:variant>
        <vt:lpstr>Thema</vt:lpstr>
      </vt:variant>
      <vt:variant>
        <vt:i4>1</vt:i4>
      </vt:variant>
      <vt:variant>
        <vt:lpstr>Diatitels</vt:lpstr>
      </vt:variant>
      <vt:variant>
        <vt:i4>16</vt:i4>
      </vt:variant>
    </vt:vector>
  </HeadingPairs>
  <TitlesOfParts>
    <vt:vector size="17" baseType="lpstr">
      <vt:lpstr>SplashVTI</vt:lpstr>
      <vt:lpstr>Voorbereiden op de snuffelstage Les 1</vt:lpstr>
      <vt:lpstr>Wat ga je deze les doen? </vt:lpstr>
      <vt:lpstr>Welke moeilijke woorden kom je tegen?</vt:lpstr>
      <vt:lpstr>Uitleg</vt:lpstr>
      <vt:lpstr>Opdracht 1: Videoboodschap</vt:lpstr>
      <vt:lpstr>Opdracht 2: Solliciteren kan je leren</vt:lpstr>
      <vt:lpstr>Opdracht 3: Interview</vt:lpstr>
      <vt:lpstr>Voorbereiden op de snuffelstage Les 2</vt:lpstr>
      <vt:lpstr>Wat ga je deze les doen? </vt:lpstr>
      <vt:lpstr>Opdracht 4: Leren is doen!</vt:lpstr>
      <vt:lpstr>Voorbereiden op de snuffelstage Les 3</vt:lpstr>
      <vt:lpstr>Wat ga je deze les doen? </vt:lpstr>
      <vt:lpstr>Reflectiegesprek  </vt:lpstr>
      <vt:lpstr>Vastleggen</vt:lpstr>
      <vt:lpstr>Droomstage (1) </vt:lpstr>
      <vt:lpstr>Droomstage (2)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 Zijffers</dc:creator>
  <cp:lastModifiedBy>Michel Zijffers</cp:lastModifiedBy>
  <cp:revision>8</cp:revision>
  <dcterms:created xsi:type="dcterms:W3CDTF">2024-09-24T10:43:43Z</dcterms:created>
  <dcterms:modified xsi:type="dcterms:W3CDTF">2024-11-05T10:18:05Z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0x0101009724DE0223BBD64DA880C2297F0A87F3</vt:lpwstr>
  </property>
  <property fmtid="{D5CDD505-2E9C-101B-9397-08002B2CF9AE}" pid="3" name="MediaServiceImageTags">
    <vt:lpwstr/>
  </property>
</Properties>
</file>